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8" r:id="rId4"/>
    <p:sldId id="261" r:id="rId5"/>
    <p:sldId id="260" r:id="rId6"/>
    <p:sldId id="262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FFA3E2-2CB1-4EE4-880A-B6ECD92947D1}" v="238" dt="2023-02-28T18:15:42.333"/>
    <p1510:client id="{814FC8B1-62A7-4CBA-A723-611BCB002AF7}" v="275" dt="2023-02-28T05:46:32.180"/>
    <p1510:client id="{90AD0138-27CA-488B-9F91-98E327DB2D13}" v="300" dt="2023-02-28T12:10:07.423"/>
    <p1510:client id="{ED2B55AC-C050-44F1-8E0C-5F50DF27F145}" v="28" dt="2023-02-28T04:50:52.287"/>
    <p1510:client id="{F7234799-9E69-42E0-848F-102176A7D65C}" v="43" dt="2023-02-28T16:03:57.6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rani kumar" userId="376c9b3f28c6e726" providerId="Windows Live" clId="Web-{F7234799-9E69-42E0-848F-102176A7D65C}"/>
    <pc:docChg chg="modSld">
      <pc:chgData name="Bharani kumar" userId="376c9b3f28c6e726" providerId="Windows Live" clId="Web-{F7234799-9E69-42E0-848F-102176A7D65C}" dt="2023-02-28T16:03:57.690" v="41" actId="14100"/>
      <pc:docMkLst>
        <pc:docMk/>
      </pc:docMkLst>
      <pc:sldChg chg="modSp">
        <pc:chgData name="Bharani kumar" userId="376c9b3f28c6e726" providerId="Windows Live" clId="Web-{F7234799-9E69-42E0-848F-102176A7D65C}" dt="2023-02-28T16:03:57.690" v="41" actId="14100"/>
        <pc:sldMkLst>
          <pc:docMk/>
          <pc:sldMk cId="230862129" sldId="261"/>
        </pc:sldMkLst>
        <pc:spChg chg="mod">
          <ac:chgData name="Bharani kumar" userId="376c9b3f28c6e726" providerId="Windows Live" clId="Web-{F7234799-9E69-42E0-848F-102176A7D65C}" dt="2023-02-28T16:03:57.690" v="41" actId="14100"/>
          <ac:spMkLst>
            <pc:docMk/>
            <pc:sldMk cId="230862129" sldId="261"/>
            <ac:spMk id="3" creationId="{7C7FADCD-BA6F-720C-A4FF-19EEFDBAB538}"/>
          </ac:spMkLst>
        </pc:spChg>
      </pc:sldChg>
    </pc:docChg>
  </pc:docChgLst>
  <pc:docChgLst>
    <pc:chgData name="Bharani kumar" userId="376c9b3f28c6e726" providerId="Windows Live" clId="Web-{2CFFA3E2-2CB1-4EE4-880A-B6ECD92947D1}"/>
    <pc:docChg chg="addSld modSld">
      <pc:chgData name="Bharani kumar" userId="376c9b3f28c6e726" providerId="Windows Live" clId="Web-{2CFFA3E2-2CB1-4EE4-880A-B6ECD92947D1}" dt="2023-02-28T18:15:42.333" v="233" actId="14100"/>
      <pc:docMkLst>
        <pc:docMk/>
      </pc:docMkLst>
      <pc:sldChg chg="addSp delSp modSp mod setBg">
        <pc:chgData name="Bharani kumar" userId="376c9b3f28c6e726" providerId="Windows Live" clId="Web-{2CFFA3E2-2CB1-4EE4-880A-B6ECD92947D1}" dt="2023-02-28T18:13:34.361" v="225" actId="1076"/>
        <pc:sldMkLst>
          <pc:docMk/>
          <pc:sldMk cId="767354025" sldId="259"/>
        </pc:sldMkLst>
        <pc:spChg chg="mod">
          <ac:chgData name="Bharani kumar" userId="376c9b3f28c6e726" providerId="Windows Live" clId="Web-{2CFFA3E2-2CB1-4EE4-880A-B6ECD92947D1}" dt="2023-02-28T18:13:03.236" v="223"/>
          <ac:spMkLst>
            <pc:docMk/>
            <pc:sldMk cId="767354025" sldId="259"/>
            <ac:spMk id="2" creationId="{E631F208-5C63-FF4A-9DD5-74F12FFE9F39}"/>
          </ac:spMkLst>
        </pc:spChg>
        <pc:spChg chg="mod">
          <ac:chgData name="Bharani kumar" userId="376c9b3f28c6e726" providerId="Windows Live" clId="Web-{2CFFA3E2-2CB1-4EE4-880A-B6ECD92947D1}" dt="2023-02-28T18:13:03.236" v="223"/>
          <ac:spMkLst>
            <pc:docMk/>
            <pc:sldMk cId="767354025" sldId="259"/>
            <ac:spMk id="3" creationId="{2EF29213-0FCA-677C-2F10-95014826DB3E}"/>
          </ac:spMkLst>
        </pc:spChg>
        <pc:spChg chg="add del">
          <ac:chgData name="Bharani kumar" userId="376c9b3f28c6e726" providerId="Windows Live" clId="Web-{2CFFA3E2-2CB1-4EE4-880A-B6ECD92947D1}" dt="2023-02-28T18:13:03.236" v="223"/>
          <ac:spMkLst>
            <pc:docMk/>
            <pc:sldMk cId="767354025" sldId="259"/>
            <ac:spMk id="7" creationId="{8427DF8B-AF40-4916-BF81-7B4B1D6A063D}"/>
          </ac:spMkLst>
        </pc:spChg>
        <pc:spChg chg="add del">
          <ac:chgData name="Bharani kumar" userId="376c9b3f28c6e726" providerId="Windows Live" clId="Web-{2CFFA3E2-2CB1-4EE4-880A-B6ECD92947D1}" dt="2023-02-28T18:13:03.236" v="223"/>
          <ac:spMkLst>
            <pc:docMk/>
            <pc:sldMk cId="767354025" sldId="259"/>
            <ac:spMk id="8" creationId="{6AE0E191-47BD-46BD-846E-E994713F2C91}"/>
          </ac:spMkLst>
        </pc:spChg>
        <pc:spChg chg="add del">
          <ac:chgData name="Bharani kumar" userId="376c9b3f28c6e726" providerId="Windows Live" clId="Web-{2CFFA3E2-2CB1-4EE4-880A-B6ECD92947D1}" dt="2023-02-28T18:13:03.236" v="223"/>
          <ac:spMkLst>
            <pc:docMk/>
            <pc:sldMk cId="767354025" sldId="259"/>
            <ac:spMk id="10" creationId="{D60DC0FE-B192-4898-9A42-DD3CA1061184}"/>
          </ac:spMkLst>
        </pc:spChg>
        <pc:grpChg chg="add del">
          <ac:chgData name="Bharani kumar" userId="376c9b3f28c6e726" providerId="Windows Live" clId="Web-{2CFFA3E2-2CB1-4EE4-880A-B6ECD92947D1}" dt="2023-02-28T18:13:03.236" v="223"/>
          <ac:grpSpMkLst>
            <pc:docMk/>
            <pc:sldMk cId="767354025" sldId="259"/>
            <ac:grpSpMk id="12" creationId="{47154ABD-A760-4C29-A394-422706C2C032}"/>
          </ac:grpSpMkLst>
        </pc:grpChg>
        <pc:picChg chg="mod">
          <ac:chgData name="Bharani kumar" userId="376c9b3f28c6e726" providerId="Windows Live" clId="Web-{2CFFA3E2-2CB1-4EE4-880A-B6ECD92947D1}" dt="2023-02-28T18:13:34.361" v="225" actId="1076"/>
          <ac:picMkLst>
            <pc:docMk/>
            <pc:sldMk cId="767354025" sldId="259"/>
            <ac:picMk id="4" creationId="{57A56E17-F3D6-A5DF-1041-08A4EAD29D7A}"/>
          </ac:picMkLst>
        </pc:picChg>
        <pc:picChg chg="del">
          <ac:chgData name="Bharani kumar" userId="376c9b3f28c6e726" providerId="Windows Live" clId="Web-{2CFFA3E2-2CB1-4EE4-880A-B6ECD92947D1}" dt="2023-02-28T18:05:55.007" v="193"/>
          <ac:picMkLst>
            <pc:docMk/>
            <pc:sldMk cId="767354025" sldId="259"/>
            <ac:picMk id="6" creationId="{57EA70F3-2B5D-C3C7-C89F-337494169817}"/>
          </ac:picMkLst>
        </pc:picChg>
      </pc:sldChg>
      <pc:sldChg chg="addSp delSp modSp new">
        <pc:chgData name="Bharani kumar" userId="376c9b3f28c6e726" providerId="Windows Live" clId="Web-{2CFFA3E2-2CB1-4EE4-880A-B6ECD92947D1}" dt="2023-02-28T18:15:42.333" v="233" actId="14100"/>
        <pc:sldMkLst>
          <pc:docMk/>
          <pc:sldMk cId="309163902" sldId="262"/>
        </pc:sldMkLst>
        <pc:spChg chg="mod">
          <ac:chgData name="Bharani kumar" userId="376c9b3f28c6e726" providerId="Windows Live" clId="Web-{2CFFA3E2-2CB1-4EE4-880A-B6ECD92947D1}" dt="2023-02-28T17:48:34.450" v="15" actId="20577"/>
          <ac:spMkLst>
            <pc:docMk/>
            <pc:sldMk cId="309163902" sldId="262"/>
            <ac:spMk id="2" creationId="{71E9A531-3F0D-E28C-94F8-735AEEA1D464}"/>
          </ac:spMkLst>
        </pc:spChg>
        <pc:spChg chg="mod">
          <ac:chgData name="Bharani kumar" userId="376c9b3f28c6e726" providerId="Windows Live" clId="Web-{2CFFA3E2-2CB1-4EE4-880A-B6ECD92947D1}" dt="2023-02-28T18:02:03.095" v="181" actId="20577"/>
          <ac:spMkLst>
            <pc:docMk/>
            <pc:sldMk cId="309163902" sldId="262"/>
            <ac:spMk id="3" creationId="{9AA8CCB3-23A2-F9A4-5275-B4699BDD2BD6}"/>
          </ac:spMkLst>
        </pc:spChg>
        <pc:spChg chg="add del mod">
          <ac:chgData name="Bharani kumar" userId="376c9b3f28c6e726" providerId="Windows Live" clId="Web-{2CFFA3E2-2CB1-4EE4-880A-B6ECD92947D1}" dt="2023-02-28T18:02:44.486" v="185"/>
          <ac:spMkLst>
            <pc:docMk/>
            <pc:sldMk cId="309163902" sldId="262"/>
            <ac:spMk id="4" creationId="{13730C75-EAAF-9C59-C6FD-27BE1FBFA0BD}"/>
          </ac:spMkLst>
        </pc:spChg>
        <pc:spChg chg="add del mod">
          <ac:chgData name="Bharani kumar" userId="376c9b3f28c6e726" providerId="Windows Live" clId="Web-{2CFFA3E2-2CB1-4EE4-880A-B6ECD92947D1}" dt="2023-02-28T18:02:57.268" v="188"/>
          <ac:spMkLst>
            <pc:docMk/>
            <pc:sldMk cId="309163902" sldId="262"/>
            <ac:spMk id="5" creationId="{BF0216AA-FE58-A16E-9A03-A527D7A77E3A}"/>
          </ac:spMkLst>
        </pc:spChg>
        <pc:picChg chg="add mod">
          <ac:chgData name="Bharani kumar" userId="376c9b3f28c6e726" providerId="Windows Live" clId="Web-{2CFFA3E2-2CB1-4EE4-880A-B6ECD92947D1}" dt="2023-02-28T18:15:42.333" v="233" actId="14100"/>
          <ac:picMkLst>
            <pc:docMk/>
            <pc:sldMk cId="309163902" sldId="262"/>
            <ac:picMk id="6" creationId="{F40669D9-0FDB-9379-35EA-90C1399398BE}"/>
          </ac:picMkLst>
        </pc:picChg>
      </pc:sldChg>
      <pc:sldChg chg="addSp delSp modSp new mod setBg">
        <pc:chgData name="Bharani kumar" userId="376c9b3f28c6e726" providerId="Windows Live" clId="Web-{2CFFA3E2-2CB1-4EE4-880A-B6ECD92947D1}" dt="2023-02-28T18:15:20.379" v="232"/>
        <pc:sldMkLst>
          <pc:docMk/>
          <pc:sldMk cId="2961781622" sldId="263"/>
        </pc:sldMkLst>
        <pc:spChg chg="del mod">
          <ac:chgData name="Bharani kumar" userId="376c9b3f28c6e726" providerId="Windows Live" clId="Web-{2CFFA3E2-2CB1-4EE4-880A-B6ECD92947D1}" dt="2023-02-28T18:08:42.089" v="204"/>
          <ac:spMkLst>
            <pc:docMk/>
            <pc:sldMk cId="2961781622" sldId="263"/>
            <ac:spMk id="2" creationId="{F0B4A7FF-AA18-00EA-AFDD-0EC3FF84397A}"/>
          </ac:spMkLst>
        </pc:spChg>
        <pc:spChg chg="del">
          <ac:chgData name="Bharani kumar" userId="376c9b3f28c6e726" providerId="Windows Live" clId="Web-{2CFFA3E2-2CB1-4EE4-880A-B6ECD92947D1}" dt="2023-02-28T18:07:59.760" v="203"/>
          <ac:spMkLst>
            <pc:docMk/>
            <pc:sldMk cId="2961781622" sldId="263"/>
            <ac:spMk id="3" creationId="{FC79D998-CD6C-F44A-F449-152C670FFD5A}"/>
          </ac:spMkLst>
        </pc:spChg>
        <pc:spChg chg="add del mod">
          <ac:chgData name="Bharani kumar" userId="376c9b3f28c6e726" providerId="Windows Live" clId="Web-{2CFFA3E2-2CB1-4EE4-880A-B6ECD92947D1}" dt="2023-02-28T18:09:56.450" v="207"/>
          <ac:spMkLst>
            <pc:docMk/>
            <pc:sldMk cId="2961781622" sldId="263"/>
            <ac:spMk id="5" creationId="{3A3FE31D-7474-B15A-8A0E-30287BB6BC23}"/>
          </ac:spMkLst>
        </pc:spChg>
        <pc:spChg chg="add del">
          <ac:chgData name="Bharani kumar" userId="376c9b3f28c6e726" providerId="Windows Live" clId="Web-{2CFFA3E2-2CB1-4EE4-880A-B6ECD92947D1}" dt="2023-02-28T18:14:34.410" v="226"/>
          <ac:spMkLst>
            <pc:docMk/>
            <pc:sldMk cId="2961781622" sldId="263"/>
            <ac:spMk id="11" creationId="{99B5B3C5-A599-465B-B2B9-866E8B2087CE}"/>
          </ac:spMkLst>
        </pc:spChg>
        <pc:spChg chg="add del">
          <ac:chgData name="Bharani kumar" userId="376c9b3f28c6e726" providerId="Windows Live" clId="Web-{2CFFA3E2-2CB1-4EE4-880A-B6ECD92947D1}" dt="2023-02-28T18:14:34.410" v="226"/>
          <ac:spMkLst>
            <pc:docMk/>
            <pc:sldMk cId="2961781622" sldId="263"/>
            <ac:spMk id="13" creationId="{25C84982-7DD0-43B1-8A2D-BFA4DF1B4E60}"/>
          </ac:spMkLst>
        </pc:spChg>
        <pc:spChg chg="add del">
          <ac:chgData name="Bharani kumar" userId="376c9b3f28c6e726" providerId="Windows Live" clId="Web-{2CFFA3E2-2CB1-4EE4-880A-B6ECD92947D1}" dt="2023-02-28T18:14:34.410" v="226"/>
          <ac:spMkLst>
            <pc:docMk/>
            <pc:sldMk cId="2961781622" sldId="263"/>
            <ac:spMk id="32" creationId="{776A889F-0F1E-4EC0-989C-71D43A66B983}"/>
          </ac:spMkLst>
        </pc:spChg>
        <pc:spChg chg="add del">
          <ac:chgData name="Bharani kumar" userId="376c9b3f28c6e726" providerId="Windows Live" clId="Web-{2CFFA3E2-2CB1-4EE4-880A-B6ECD92947D1}" dt="2023-02-28T18:14:34.410" v="226"/>
          <ac:spMkLst>
            <pc:docMk/>
            <pc:sldMk cId="2961781622" sldId="263"/>
            <ac:spMk id="34" creationId="{5C1E9B40-3653-4365-9709-CC7634395AC3}"/>
          </ac:spMkLst>
        </pc:spChg>
        <pc:spChg chg="add del">
          <ac:chgData name="Bharani kumar" userId="376c9b3f28c6e726" providerId="Windows Live" clId="Web-{2CFFA3E2-2CB1-4EE4-880A-B6ECD92947D1}" dt="2023-02-28T18:15:20.379" v="232"/>
          <ac:spMkLst>
            <pc:docMk/>
            <pc:sldMk cId="2961781622" sldId="263"/>
            <ac:spMk id="59" creationId="{99B5B3C5-A599-465B-B2B9-866E8B2087CE}"/>
          </ac:spMkLst>
        </pc:spChg>
        <pc:spChg chg="add del">
          <ac:chgData name="Bharani kumar" userId="376c9b3f28c6e726" providerId="Windows Live" clId="Web-{2CFFA3E2-2CB1-4EE4-880A-B6ECD92947D1}" dt="2023-02-28T18:15:20.379" v="232"/>
          <ac:spMkLst>
            <pc:docMk/>
            <pc:sldMk cId="2961781622" sldId="263"/>
            <ac:spMk id="61" creationId="{25C84982-7DD0-43B1-8A2D-BFA4DF1B4E60}"/>
          </ac:spMkLst>
        </pc:spChg>
        <pc:spChg chg="add del">
          <ac:chgData name="Bharani kumar" userId="376c9b3f28c6e726" providerId="Windows Live" clId="Web-{2CFFA3E2-2CB1-4EE4-880A-B6ECD92947D1}" dt="2023-02-28T18:15:20.379" v="232"/>
          <ac:spMkLst>
            <pc:docMk/>
            <pc:sldMk cId="2961781622" sldId="263"/>
            <ac:spMk id="80" creationId="{B7818AA9-82F7-46F6-8A83-1A6258163B48}"/>
          </ac:spMkLst>
        </pc:spChg>
        <pc:spChg chg="add del">
          <ac:chgData name="Bharani kumar" userId="376c9b3f28c6e726" providerId="Windows Live" clId="Web-{2CFFA3E2-2CB1-4EE4-880A-B6ECD92947D1}" dt="2023-02-28T18:15:20.379" v="232"/>
          <ac:spMkLst>
            <pc:docMk/>
            <pc:sldMk cId="2961781622" sldId="263"/>
            <ac:spMk id="82" creationId="{69510038-1521-466B-95BF-50DCC3082418}"/>
          </ac:spMkLst>
        </pc:spChg>
        <pc:spChg chg="add">
          <ac:chgData name="Bharani kumar" userId="376c9b3f28c6e726" providerId="Windows Live" clId="Web-{2CFFA3E2-2CB1-4EE4-880A-B6ECD92947D1}" dt="2023-02-28T18:15:20.379" v="232"/>
          <ac:spMkLst>
            <pc:docMk/>
            <pc:sldMk cId="2961781622" sldId="263"/>
            <ac:spMk id="97" creationId="{99B5B3C5-A599-465B-B2B9-866E8B2087CE}"/>
          </ac:spMkLst>
        </pc:spChg>
        <pc:spChg chg="add">
          <ac:chgData name="Bharani kumar" userId="376c9b3f28c6e726" providerId="Windows Live" clId="Web-{2CFFA3E2-2CB1-4EE4-880A-B6ECD92947D1}" dt="2023-02-28T18:15:20.379" v="232"/>
          <ac:spMkLst>
            <pc:docMk/>
            <pc:sldMk cId="2961781622" sldId="263"/>
            <ac:spMk id="99" creationId="{25C84982-7DD0-43B1-8A2D-BFA4DF1B4E60}"/>
          </ac:spMkLst>
        </pc:spChg>
        <pc:spChg chg="add">
          <ac:chgData name="Bharani kumar" userId="376c9b3f28c6e726" providerId="Windows Live" clId="Web-{2CFFA3E2-2CB1-4EE4-880A-B6ECD92947D1}" dt="2023-02-28T18:15:20.379" v="232"/>
          <ac:spMkLst>
            <pc:docMk/>
            <pc:sldMk cId="2961781622" sldId="263"/>
            <ac:spMk id="118" creationId="{776A889F-0F1E-4EC0-989C-71D43A66B983}"/>
          </ac:spMkLst>
        </pc:spChg>
        <pc:spChg chg="add">
          <ac:chgData name="Bharani kumar" userId="376c9b3f28c6e726" providerId="Windows Live" clId="Web-{2CFFA3E2-2CB1-4EE4-880A-B6ECD92947D1}" dt="2023-02-28T18:15:20.379" v="232"/>
          <ac:spMkLst>
            <pc:docMk/>
            <pc:sldMk cId="2961781622" sldId="263"/>
            <ac:spMk id="120" creationId="{5C1E9B40-3653-4365-9709-CC7634395AC3}"/>
          </ac:spMkLst>
        </pc:spChg>
        <pc:grpChg chg="add del">
          <ac:chgData name="Bharani kumar" userId="376c9b3f28c6e726" providerId="Windows Live" clId="Web-{2CFFA3E2-2CB1-4EE4-880A-B6ECD92947D1}" dt="2023-02-28T18:14:34.410" v="226"/>
          <ac:grpSpMkLst>
            <pc:docMk/>
            <pc:sldMk cId="2961781622" sldId="263"/>
            <ac:grpSpMk id="15" creationId="{1D912E1C-3BBA-42F0-A3EE-FEC382E7230A}"/>
          </ac:grpSpMkLst>
        </pc:grpChg>
        <pc:grpChg chg="add del">
          <ac:chgData name="Bharani kumar" userId="376c9b3f28c6e726" providerId="Windows Live" clId="Web-{2CFFA3E2-2CB1-4EE4-880A-B6ECD92947D1}" dt="2023-02-28T18:14:34.410" v="226"/>
          <ac:grpSpMkLst>
            <pc:docMk/>
            <pc:sldMk cId="2961781622" sldId="263"/>
            <ac:grpSpMk id="36" creationId="{2714B81D-9688-4C51-8B27-493551676567}"/>
          </ac:grpSpMkLst>
        </pc:grpChg>
        <pc:grpChg chg="add del">
          <ac:chgData name="Bharani kumar" userId="376c9b3f28c6e726" providerId="Windows Live" clId="Web-{2CFFA3E2-2CB1-4EE4-880A-B6ECD92947D1}" dt="2023-02-28T18:15:20.379" v="232"/>
          <ac:grpSpMkLst>
            <pc:docMk/>
            <pc:sldMk cId="2961781622" sldId="263"/>
            <ac:grpSpMk id="63" creationId="{1D912E1C-3BBA-42F0-A3EE-FEC382E7230A}"/>
          </ac:grpSpMkLst>
        </pc:grpChg>
        <pc:grpChg chg="add del">
          <ac:chgData name="Bharani kumar" userId="376c9b3f28c6e726" providerId="Windows Live" clId="Web-{2CFFA3E2-2CB1-4EE4-880A-B6ECD92947D1}" dt="2023-02-28T18:15:20.379" v="232"/>
          <ac:grpSpMkLst>
            <pc:docMk/>
            <pc:sldMk cId="2961781622" sldId="263"/>
            <ac:grpSpMk id="84" creationId="{B3DE8EEA-0E18-43C4-85C8-EC85C625E9AA}"/>
          </ac:grpSpMkLst>
        </pc:grpChg>
        <pc:grpChg chg="add">
          <ac:chgData name="Bharani kumar" userId="376c9b3f28c6e726" providerId="Windows Live" clId="Web-{2CFFA3E2-2CB1-4EE4-880A-B6ECD92947D1}" dt="2023-02-28T18:15:20.379" v="232"/>
          <ac:grpSpMkLst>
            <pc:docMk/>
            <pc:sldMk cId="2961781622" sldId="263"/>
            <ac:grpSpMk id="101" creationId="{1D912E1C-3BBA-42F0-A3EE-FEC382E7230A}"/>
          </ac:grpSpMkLst>
        </pc:grpChg>
        <pc:grpChg chg="add">
          <ac:chgData name="Bharani kumar" userId="376c9b3f28c6e726" providerId="Windows Live" clId="Web-{2CFFA3E2-2CB1-4EE4-880A-B6ECD92947D1}" dt="2023-02-28T18:15:20.379" v="232"/>
          <ac:grpSpMkLst>
            <pc:docMk/>
            <pc:sldMk cId="2961781622" sldId="263"/>
            <ac:grpSpMk id="122" creationId="{2714B81D-9688-4C51-8B27-493551676567}"/>
          </ac:grpSpMkLst>
        </pc:grpChg>
        <pc:picChg chg="add mod">
          <ac:chgData name="Bharani kumar" userId="376c9b3f28c6e726" providerId="Windows Live" clId="Web-{2CFFA3E2-2CB1-4EE4-880A-B6ECD92947D1}" dt="2023-02-28T18:15:20.379" v="232"/>
          <ac:picMkLst>
            <pc:docMk/>
            <pc:sldMk cId="2961781622" sldId="263"/>
            <ac:picMk id="6" creationId="{5891560F-FD8F-4EBA-C726-D87F59DABFFC}"/>
          </ac:picMkLst>
        </pc:picChg>
      </pc:sldChg>
    </pc:docChg>
  </pc:docChgLst>
  <pc:docChgLst>
    <pc:chgData name="Bharani kumar" userId="376c9b3f28c6e726" providerId="Windows Live" clId="Web-{ED2B55AC-C050-44F1-8E0C-5F50DF27F145}"/>
    <pc:docChg chg="modSld addMainMaster delMainMaster">
      <pc:chgData name="Bharani kumar" userId="376c9b3f28c6e726" providerId="Windows Live" clId="Web-{ED2B55AC-C050-44F1-8E0C-5F50DF27F145}" dt="2023-02-28T04:50:52.287" v="32" actId="14100"/>
      <pc:docMkLst>
        <pc:docMk/>
      </pc:docMkLst>
      <pc:sldChg chg="addSp delSp modSp mod setBg modClrScheme setClrOvrMap chgLayout">
        <pc:chgData name="Bharani kumar" userId="376c9b3f28c6e726" providerId="Windows Live" clId="Web-{ED2B55AC-C050-44F1-8E0C-5F50DF27F145}" dt="2023-02-28T04:50:52.287" v="32" actId="14100"/>
        <pc:sldMkLst>
          <pc:docMk/>
          <pc:sldMk cId="109857222" sldId="256"/>
        </pc:sldMkLst>
        <pc:spChg chg="mod ord">
          <ac:chgData name="Bharani kumar" userId="376c9b3f28c6e726" providerId="Windows Live" clId="Web-{ED2B55AC-C050-44F1-8E0C-5F50DF27F145}" dt="2023-02-28T04:50:52.287" v="32" actId="14100"/>
          <ac:spMkLst>
            <pc:docMk/>
            <pc:sldMk cId="109857222" sldId="256"/>
            <ac:spMk id="2" creationId="{00000000-0000-0000-0000-000000000000}"/>
          </ac:spMkLst>
        </pc:spChg>
        <pc:spChg chg="del mod">
          <ac:chgData name="Bharani kumar" userId="376c9b3f28c6e726" providerId="Windows Live" clId="Web-{ED2B55AC-C050-44F1-8E0C-5F50DF27F145}" dt="2023-02-28T04:49:26.907" v="13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Bharani kumar" userId="376c9b3f28c6e726" providerId="Windows Live" clId="Web-{ED2B55AC-C050-44F1-8E0C-5F50DF27F145}" dt="2023-02-28T04:48:34.904" v="3"/>
          <ac:spMkLst>
            <pc:docMk/>
            <pc:sldMk cId="109857222" sldId="256"/>
            <ac:spMk id="8" creationId="{750EC4DE-F284-4544-AAF6-428F8EF2D3E8}"/>
          </ac:spMkLst>
        </pc:spChg>
        <pc:spChg chg="add del">
          <ac:chgData name="Bharani kumar" userId="376c9b3f28c6e726" providerId="Windows Live" clId="Web-{ED2B55AC-C050-44F1-8E0C-5F50DF27F145}" dt="2023-02-28T04:48:30.450" v="1"/>
          <ac:spMkLst>
            <pc:docMk/>
            <pc:sldMk cId="109857222" sldId="256"/>
            <ac:spMk id="9" creationId="{9B45BA4C-9B54-4496-821F-9E0985CA984D}"/>
          </ac:spMkLst>
        </pc:spChg>
        <pc:spChg chg="add del">
          <ac:chgData name="Bharani kumar" userId="376c9b3f28c6e726" providerId="Windows Live" clId="Web-{ED2B55AC-C050-44F1-8E0C-5F50DF27F145}" dt="2023-02-28T04:48:34.904" v="3"/>
          <ac:spMkLst>
            <pc:docMk/>
            <pc:sldMk cId="109857222" sldId="256"/>
            <ac:spMk id="10" creationId="{DA61C1F0-A277-4B62-82D2-FBE805E4095C}"/>
          </ac:spMkLst>
        </pc:spChg>
        <pc:spChg chg="add del">
          <ac:chgData name="Bharani kumar" userId="376c9b3f28c6e726" providerId="Windows Live" clId="Web-{ED2B55AC-C050-44F1-8E0C-5F50DF27F145}" dt="2023-02-28T04:48:41.607" v="5"/>
          <ac:spMkLst>
            <pc:docMk/>
            <pc:sldMk cId="109857222" sldId="256"/>
            <ac:spMk id="11" creationId="{04D8AD8F-EF7F-481F-B99A-B8513897050A}"/>
          </ac:spMkLst>
        </pc:spChg>
        <pc:spChg chg="add del">
          <ac:chgData name="Bharani kumar" userId="376c9b3f28c6e726" providerId="Windows Live" clId="Web-{ED2B55AC-C050-44F1-8E0C-5F50DF27F145}" dt="2023-02-28T04:48:34.904" v="3"/>
          <ac:spMkLst>
            <pc:docMk/>
            <pc:sldMk cId="109857222" sldId="256"/>
            <ac:spMk id="12" creationId="{5D6DDF2F-0B67-4187-8C10-9E685C7E0D06}"/>
          </ac:spMkLst>
        </pc:spChg>
        <pc:spChg chg="add del">
          <ac:chgData name="Bharani kumar" userId="376c9b3f28c6e726" providerId="Windows Live" clId="Web-{ED2B55AC-C050-44F1-8E0C-5F50DF27F145}" dt="2023-02-28T04:48:41.607" v="5"/>
          <ac:spMkLst>
            <pc:docMk/>
            <pc:sldMk cId="109857222" sldId="256"/>
            <ac:spMk id="13" creationId="{79EB4626-023C-436D-9F57-9EB46080909D}"/>
          </ac:spMkLst>
        </pc:spChg>
        <pc:spChg chg="add del">
          <ac:chgData name="Bharani kumar" userId="376c9b3f28c6e726" providerId="Windows Live" clId="Web-{ED2B55AC-C050-44F1-8E0C-5F50DF27F145}" dt="2023-02-28T04:48:34.904" v="3"/>
          <ac:spMkLst>
            <pc:docMk/>
            <pc:sldMk cId="109857222" sldId="256"/>
            <ac:spMk id="14" creationId="{C86A6268-2941-4E74-AE5F-8CC7FB7A7C08}"/>
          </ac:spMkLst>
        </pc:spChg>
        <pc:spChg chg="add del">
          <ac:chgData name="Bharani kumar" userId="376c9b3f28c6e726" providerId="Windows Live" clId="Web-{ED2B55AC-C050-44F1-8E0C-5F50DF27F145}" dt="2023-02-28T04:48:34.904" v="3"/>
          <ac:spMkLst>
            <pc:docMk/>
            <pc:sldMk cId="109857222" sldId="256"/>
            <ac:spMk id="16" creationId="{A8BF747D-E4A5-425D-A0CC-D75559A856CA}"/>
          </ac:spMkLst>
        </pc:spChg>
        <pc:spChg chg="add del">
          <ac:chgData name="Bharani kumar" userId="376c9b3f28c6e726" providerId="Windows Live" clId="Web-{ED2B55AC-C050-44F1-8E0C-5F50DF27F145}" dt="2023-02-28T04:48:34.904" v="3"/>
          <ac:spMkLst>
            <pc:docMk/>
            <pc:sldMk cId="109857222" sldId="256"/>
            <ac:spMk id="18" creationId="{377EEE43-07DA-416C-BA88-38EC03D9BB06}"/>
          </ac:spMkLst>
        </pc:spChg>
        <pc:spChg chg="add del">
          <ac:chgData name="Bharani kumar" userId="376c9b3f28c6e726" providerId="Windows Live" clId="Web-{ED2B55AC-C050-44F1-8E0C-5F50DF27F145}" dt="2023-02-28T04:48:34.904" v="3"/>
          <ac:spMkLst>
            <pc:docMk/>
            <pc:sldMk cId="109857222" sldId="256"/>
            <ac:spMk id="20" creationId="{FA2016CF-2F24-4AE4-8A87-D9B6A3DE31E2}"/>
          </ac:spMkLst>
        </pc:spChg>
        <pc:spChg chg="add del">
          <ac:chgData name="Bharani kumar" userId="376c9b3f28c6e726" providerId="Windows Live" clId="Web-{ED2B55AC-C050-44F1-8E0C-5F50DF27F145}" dt="2023-02-28T04:48:41.607" v="5"/>
          <ac:spMkLst>
            <pc:docMk/>
            <pc:sldMk cId="109857222" sldId="256"/>
            <ac:spMk id="22" creationId="{AD35AE2F-5E3A-49D9-8DE1-8A333BA4088E}"/>
          </ac:spMkLst>
        </pc:spChg>
        <pc:spChg chg="add">
          <ac:chgData name="Bharani kumar" userId="376c9b3f28c6e726" providerId="Windows Live" clId="Web-{ED2B55AC-C050-44F1-8E0C-5F50DF27F145}" dt="2023-02-28T04:48:41.701" v="6"/>
          <ac:spMkLst>
            <pc:docMk/>
            <pc:sldMk cId="109857222" sldId="256"/>
            <ac:spMk id="25" creationId="{733E0473-C315-42D8-A82A-A2FE49DC67DA}"/>
          </ac:spMkLst>
        </pc:spChg>
        <pc:spChg chg="add">
          <ac:chgData name="Bharani kumar" userId="376c9b3f28c6e726" providerId="Windows Live" clId="Web-{ED2B55AC-C050-44F1-8E0C-5F50DF27F145}" dt="2023-02-28T04:48:41.701" v="6"/>
          <ac:spMkLst>
            <pc:docMk/>
            <pc:sldMk cId="109857222" sldId="256"/>
            <ac:spMk id="26" creationId="{AD23A251-68F2-43E5-812B-4BBAE1AF535E}"/>
          </ac:spMkLst>
        </pc:spChg>
        <pc:grpChg chg="add">
          <ac:chgData name="Bharani kumar" userId="376c9b3f28c6e726" providerId="Windows Live" clId="Web-{ED2B55AC-C050-44F1-8E0C-5F50DF27F145}" dt="2023-02-28T04:48:41.701" v="6"/>
          <ac:grpSpMkLst>
            <pc:docMk/>
            <pc:sldMk cId="109857222" sldId="256"/>
            <ac:grpSpMk id="28" creationId="{0350AF23-2606-421F-AB7B-23D9B48F3E9B}"/>
          </ac:grpSpMkLst>
        </pc:grpChg>
        <pc:picChg chg="add del">
          <ac:chgData name="Bharani kumar" userId="376c9b3f28c6e726" providerId="Windows Live" clId="Web-{ED2B55AC-C050-44F1-8E0C-5F50DF27F145}" dt="2023-02-28T04:48:30.450" v="1"/>
          <ac:picMkLst>
            <pc:docMk/>
            <pc:sldMk cId="109857222" sldId="256"/>
            <ac:picMk id="4" creationId="{86319E59-5B9B-1989-665F-FA8CA76CC480}"/>
          </ac:picMkLst>
        </pc:picChg>
        <pc:picChg chg="add del">
          <ac:chgData name="Bharani kumar" userId="376c9b3f28c6e726" providerId="Windows Live" clId="Web-{ED2B55AC-C050-44F1-8E0C-5F50DF27F145}" dt="2023-02-28T04:48:41.607" v="5"/>
          <ac:picMkLst>
            <pc:docMk/>
            <pc:sldMk cId="109857222" sldId="256"/>
            <ac:picMk id="23" creationId="{289A7D91-E761-5F66-C5F4-2B017C28B9EB}"/>
          </ac:picMkLst>
        </pc:picChg>
        <pc:picChg chg="add">
          <ac:chgData name="Bharani kumar" userId="376c9b3f28c6e726" providerId="Windows Live" clId="Web-{ED2B55AC-C050-44F1-8E0C-5F50DF27F145}" dt="2023-02-28T04:48:41.701" v="6"/>
          <ac:picMkLst>
            <pc:docMk/>
            <pc:sldMk cId="109857222" sldId="256"/>
            <ac:picMk id="27" creationId="{AE61DBCE-0ABD-3D51-21E2-1BE70800503D}"/>
          </ac:picMkLst>
        </pc:picChg>
      </pc:sldChg>
      <pc:sldMasterChg chg="add del addSldLayout delSldLayout">
        <pc:chgData name="Bharani kumar" userId="376c9b3f28c6e726" providerId="Windows Live" clId="Web-{ED2B55AC-C050-44F1-8E0C-5F50DF27F145}" dt="2023-02-28T04:48:41.701" v="6"/>
        <pc:sldMasterMkLst>
          <pc:docMk/>
          <pc:sldMasterMk cId="2460954070" sldId="2147483660"/>
        </pc:sldMasterMkLst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Bharani kumar" userId="376c9b3f28c6e726" providerId="Windows Live" clId="Web-{ED2B55AC-C050-44F1-8E0C-5F50DF27F145}" dt="2023-02-28T04:48:41.701" v="6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Bharani kumar" userId="376c9b3f28c6e726" providerId="Windows Live" clId="Web-{ED2B55AC-C050-44F1-8E0C-5F50DF27F145}" dt="2023-02-28T04:48:30.450" v="1"/>
        <pc:sldMasterMkLst>
          <pc:docMk/>
          <pc:sldMasterMk cId="2342433368" sldId="2147483672"/>
        </pc:sldMasterMkLst>
        <pc:sldLayoutChg chg="add del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245627003" sldId="2147483673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1919350268" sldId="2147483674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2579079976" sldId="2147483675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2986911208" sldId="2147483676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636755432" sldId="2147483677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2592438601" sldId="2147483678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3613738700" sldId="2147483679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4104739411" sldId="2147483680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1566927081" sldId="2147483681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1849711744" sldId="2147483682"/>
          </pc:sldLayoutMkLst>
        </pc:sldLayoutChg>
        <pc:sldLayoutChg chg="add del replId">
          <pc:chgData name="Bharani kumar" userId="376c9b3f28c6e726" providerId="Windows Live" clId="Web-{ED2B55AC-C050-44F1-8E0C-5F50DF27F145}" dt="2023-02-28T04:48:30.450" v="1"/>
          <pc:sldLayoutMkLst>
            <pc:docMk/>
            <pc:sldMasterMk cId="2342433368" sldId="2147483672"/>
            <pc:sldLayoutMk cId="2067943792" sldId="2147483683"/>
          </pc:sldLayoutMkLst>
        </pc:sldLayoutChg>
      </pc:sldMasterChg>
      <pc:sldMasterChg chg="add del addSldLayout delSldLayout">
        <pc:chgData name="Bharani kumar" userId="376c9b3f28c6e726" providerId="Windows Live" clId="Web-{ED2B55AC-C050-44F1-8E0C-5F50DF27F145}" dt="2023-02-28T04:48:34.904" v="3"/>
        <pc:sldMasterMkLst>
          <pc:docMk/>
          <pc:sldMasterMk cId="3026715399" sldId="2147483685"/>
        </pc:sldMasterMkLst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34977079" sldId="2147483674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2827876276" sldId="2147483675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199654111" sldId="2147483676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2144434377" sldId="2147483677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3300362605" sldId="2147483678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3030480637" sldId="2147483679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1904859903" sldId="2147483680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3139016658" sldId="2147483681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2338043534" sldId="2147483682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3401854862" sldId="2147483683"/>
          </pc:sldLayoutMkLst>
        </pc:sldLayoutChg>
        <pc:sldLayoutChg chg="add del">
          <pc:chgData name="Bharani kumar" userId="376c9b3f28c6e726" providerId="Windows Live" clId="Web-{ED2B55AC-C050-44F1-8E0C-5F50DF27F145}" dt="2023-02-28T04:48:34.904" v="3"/>
          <pc:sldLayoutMkLst>
            <pc:docMk/>
            <pc:sldMasterMk cId="3026715399" sldId="2147483685"/>
            <pc:sldLayoutMk cId="2695267887" sldId="2147483684"/>
          </pc:sldLayoutMkLst>
        </pc:sldLayoutChg>
      </pc:sldMasterChg>
      <pc:sldMasterChg chg="add del addSldLayout delSldLayout">
        <pc:chgData name="Bharani kumar" userId="376c9b3f28c6e726" providerId="Windows Live" clId="Web-{ED2B55AC-C050-44F1-8E0C-5F50DF27F145}" dt="2023-02-28T04:48:41.607" v="5"/>
        <pc:sldMasterMkLst>
          <pc:docMk/>
          <pc:sldMasterMk cId="3790180510" sldId="2147483698"/>
        </pc:sldMasterMkLst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1930574392" sldId="2147483687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3213218769" sldId="2147483688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1000924027" sldId="2147483689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2874553989" sldId="2147483690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1034509466" sldId="2147483691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3078527816" sldId="2147483692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639831204" sldId="2147483693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103509597" sldId="2147483694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3604908754" sldId="2147483695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2052690033" sldId="2147483696"/>
          </pc:sldLayoutMkLst>
        </pc:sldLayoutChg>
        <pc:sldLayoutChg chg="add del">
          <pc:chgData name="Bharani kumar" userId="376c9b3f28c6e726" providerId="Windows Live" clId="Web-{ED2B55AC-C050-44F1-8E0C-5F50DF27F145}" dt="2023-02-28T04:48:41.607" v="5"/>
          <pc:sldLayoutMkLst>
            <pc:docMk/>
            <pc:sldMasterMk cId="3790180510" sldId="2147483698"/>
            <pc:sldLayoutMk cId="1448420551" sldId="2147483697"/>
          </pc:sldLayoutMkLst>
        </pc:sldLayoutChg>
      </pc:sldMasterChg>
      <pc:sldMasterChg chg="add addSldLayout">
        <pc:chgData name="Bharani kumar" userId="376c9b3f28c6e726" providerId="Windows Live" clId="Web-{ED2B55AC-C050-44F1-8E0C-5F50DF27F145}" dt="2023-02-28T04:48:41.701" v="6"/>
        <pc:sldMasterMkLst>
          <pc:docMk/>
          <pc:sldMasterMk cId="2183384232" sldId="2147483724"/>
        </pc:sldMasterMkLst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135176573" sldId="2147483713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3218353804" sldId="2147483714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494813593" sldId="2147483715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1027632056" sldId="2147483716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3744861350" sldId="2147483717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3956992047" sldId="2147483718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2712352176" sldId="2147483719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2336933517" sldId="2147483720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3069014266" sldId="2147483721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3240901302" sldId="2147483722"/>
          </pc:sldLayoutMkLst>
        </pc:sldLayoutChg>
        <pc:sldLayoutChg chg="add">
          <pc:chgData name="Bharani kumar" userId="376c9b3f28c6e726" providerId="Windows Live" clId="Web-{ED2B55AC-C050-44F1-8E0C-5F50DF27F145}" dt="2023-02-28T04:48:41.701" v="6"/>
          <pc:sldLayoutMkLst>
            <pc:docMk/>
            <pc:sldMasterMk cId="2183384232" sldId="2147483724"/>
            <pc:sldLayoutMk cId="2342391472" sldId="2147483723"/>
          </pc:sldLayoutMkLst>
        </pc:sldLayoutChg>
      </pc:sldMasterChg>
    </pc:docChg>
  </pc:docChgLst>
  <pc:docChgLst>
    <pc:chgData name="Bharani kumar" userId="376c9b3f28c6e726" providerId="Windows Live" clId="Web-{814FC8B1-62A7-4CBA-A723-611BCB002AF7}"/>
    <pc:docChg chg="addSld modSld">
      <pc:chgData name="Bharani kumar" userId="376c9b3f28c6e726" providerId="Windows Live" clId="Web-{814FC8B1-62A7-4CBA-A723-611BCB002AF7}" dt="2023-02-28T05:46:31.930" v="270" actId="20577"/>
      <pc:docMkLst>
        <pc:docMk/>
      </pc:docMkLst>
      <pc:sldChg chg="addSp delSp modSp addAnim delAnim">
        <pc:chgData name="Bharani kumar" userId="376c9b3f28c6e726" providerId="Windows Live" clId="Web-{814FC8B1-62A7-4CBA-A723-611BCB002AF7}" dt="2023-02-28T04:58:21.753" v="73" actId="1076"/>
        <pc:sldMkLst>
          <pc:docMk/>
          <pc:sldMk cId="109857222" sldId="256"/>
        </pc:sldMkLst>
        <pc:spChg chg="mod">
          <ac:chgData name="Bharani kumar" userId="376c9b3f28c6e726" providerId="Windows Live" clId="Web-{814FC8B1-62A7-4CBA-A723-611BCB002AF7}" dt="2023-02-28T04:58:21.753" v="73" actId="1076"/>
          <ac:spMkLst>
            <pc:docMk/>
            <pc:sldMk cId="109857222" sldId="256"/>
            <ac:spMk id="2" creationId="{00000000-0000-0000-0000-000000000000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25" creationId="{733E0473-C315-42D8-A82A-A2FE49DC67DA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26" creationId="{AD23A251-68F2-43E5-812B-4BBAE1AF535E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37" creationId="{55D20674-CF0C-4687-81B6-A613F871AF46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39" creationId="{C2BD3211-5B9B-40DA-8BD0-C3426AE78CEE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41" creationId="{AD8121B6-45E6-447F-87B8-58EDD064ED93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43" creationId="{FC95B8E3-CBB0-4A5C-B65B-59C12D44BB27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45" creationId="{0EA710C0-F536-4B31-8D0F-28E2F0893A50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47" creationId="{11EB61F8-34CD-4251-9B31-59AB92843F5F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49" creationId="{033FA5DB-69DC-4137-9264-5F838B99043F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51" creationId="{5E98D956-6B7A-4A94-B508-F7A30E642105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53" creationId="{D6A3D2FC-6F98-4157-94A8-7D7FBD56EF86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55" creationId="{17AE16AB-F0AB-4AC3-BD8F-336B5D98CD58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57" creationId="{6C819BFF-25C5-425C-8CD1-789F7A30D26B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59" creationId="{20BE49C6-06E3-4324-91A8-F25B7DA1D564}"/>
          </ac:spMkLst>
        </pc:spChg>
        <pc:spChg chg="add del">
          <ac:chgData name="Bharani kumar" userId="376c9b3f28c6e726" providerId="Windows Live" clId="Web-{814FC8B1-62A7-4CBA-A723-611BCB002AF7}" dt="2023-02-28T04:57:58.878" v="69"/>
          <ac:spMkLst>
            <pc:docMk/>
            <pc:sldMk cId="109857222" sldId="256"/>
            <ac:spMk id="61" creationId="{578ABC8A-B58F-4AAE-8F6F-A07EB9D6DDE6}"/>
          </ac:spMkLst>
        </pc:spChg>
        <pc:grpChg chg="add del">
          <ac:chgData name="Bharani kumar" userId="376c9b3f28c6e726" providerId="Windows Live" clId="Web-{814FC8B1-62A7-4CBA-A723-611BCB002AF7}" dt="2023-02-28T04:57:58.878" v="69"/>
          <ac:grpSpMkLst>
            <pc:docMk/>
            <pc:sldMk cId="109857222" sldId="256"/>
            <ac:grpSpMk id="28" creationId="{0350AF23-2606-421F-AB7B-23D9B48F3E9B}"/>
          </ac:grpSpMkLst>
        </pc:grpChg>
        <pc:picChg chg="mod">
          <ac:chgData name="Bharani kumar" userId="376c9b3f28c6e726" providerId="Windows Live" clId="Web-{814FC8B1-62A7-4CBA-A723-611BCB002AF7}" dt="2023-02-28T04:57:58.878" v="69"/>
          <ac:picMkLst>
            <pc:docMk/>
            <pc:sldMk cId="109857222" sldId="256"/>
            <ac:picMk id="27" creationId="{AE61DBCE-0ABD-3D51-21E2-1BE70800503D}"/>
          </ac:picMkLst>
        </pc:picChg>
      </pc:sldChg>
      <pc:sldChg chg="addSp delSp modSp new mod setBg">
        <pc:chgData name="Bharani kumar" userId="376c9b3f28c6e726" providerId="Windows Live" clId="Web-{814FC8B1-62A7-4CBA-A723-611BCB002AF7}" dt="2023-02-28T04:57:19.595" v="62"/>
        <pc:sldMkLst>
          <pc:docMk/>
          <pc:sldMk cId="147800511" sldId="257"/>
        </pc:sldMkLst>
        <pc:spChg chg="mod">
          <ac:chgData name="Bharani kumar" userId="376c9b3f28c6e726" providerId="Windows Live" clId="Web-{814FC8B1-62A7-4CBA-A723-611BCB002AF7}" dt="2023-02-28T04:57:19.595" v="62"/>
          <ac:spMkLst>
            <pc:docMk/>
            <pc:sldMk cId="147800511" sldId="257"/>
            <ac:spMk id="2" creationId="{D25004D2-84C0-B143-D440-85C44C60413E}"/>
          </ac:spMkLst>
        </pc:spChg>
        <pc:spChg chg="mod">
          <ac:chgData name="Bharani kumar" userId="376c9b3f28c6e726" providerId="Windows Live" clId="Web-{814FC8B1-62A7-4CBA-A723-611BCB002AF7}" dt="2023-02-28T04:57:19.595" v="62"/>
          <ac:spMkLst>
            <pc:docMk/>
            <pc:sldMk cId="147800511" sldId="257"/>
            <ac:spMk id="3" creationId="{9DC01639-0218-3174-3909-511577EAA783}"/>
          </ac:spMkLst>
        </pc:spChg>
        <pc:spChg chg="add del">
          <ac:chgData name="Bharani kumar" userId="376c9b3f28c6e726" providerId="Windows Live" clId="Web-{814FC8B1-62A7-4CBA-A723-611BCB002AF7}" dt="2023-02-28T04:55:23.139" v="39"/>
          <ac:spMkLst>
            <pc:docMk/>
            <pc:sldMk cId="147800511" sldId="257"/>
            <ac:spMk id="9" creationId="{8427DF8B-AF40-4916-BF81-7B4B1D6A063D}"/>
          </ac:spMkLst>
        </pc:spChg>
        <pc:spChg chg="add del">
          <ac:chgData name="Bharani kumar" userId="376c9b3f28c6e726" providerId="Windows Live" clId="Web-{814FC8B1-62A7-4CBA-A723-611BCB002AF7}" dt="2023-02-28T04:55:23.139" v="39"/>
          <ac:spMkLst>
            <pc:docMk/>
            <pc:sldMk cId="147800511" sldId="257"/>
            <ac:spMk id="11" creationId="{6AE0E191-47BD-46BD-846E-E994713F2C91}"/>
          </ac:spMkLst>
        </pc:spChg>
        <pc:spChg chg="add del">
          <ac:chgData name="Bharani kumar" userId="376c9b3f28c6e726" providerId="Windows Live" clId="Web-{814FC8B1-62A7-4CBA-A723-611BCB002AF7}" dt="2023-02-28T04:55:23.139" v="39"/>
          <ac:spMkLst>
            <pc:docMk/>
            <pc:sldMk cId="147800511" sldId="257"/>
            <ac:spMk id="13" creationId="{D60DC0FE-B192-4898-9A42-DD3CA1061184}"/>
          </ac:spMkLst>
        </pc:spChg>
        <pc:spChg chg="add del">
          <ac:chgData name="Bharani kumar" userId="376c9b3f28c6e726" providerId="Windows Live" clId="Web-{814FC8B1-62A7-4CBA-A723-611BCB002AF7}" dt="2023-02-28T04:57:19.595" v="62"/>
          <ac:spMkLst>
            <pc:docMk/>
            <pc:sldMk cId="147800511" sldId="257"/>
            <ac:spMk id="24" creationId="{4F8E18AC-903E-4B46-8CC0-FE20E612CE37}"/>
          </ac:spMkLst>
        </pc:spChg>
        <pc:spChg chg="add del">
          <ac:chgData name="Bharani kumar" userId="376c9b3f28c6e726" providerId="Windows Live" clId="Web-{814FC8B1-62A7-4CBA-A723-611BCB002AF7}" dt="2023-02-28T04:57:19.595" v="62"/>
          <ac:spMkLst>
            <pc:docMk/>
            <pc:sldMk cId="147800511" sldId="257"/>
            <ac:spMk id="25" creationId="{3DEE38FB-0763-470C-8A5E-44456B5130D7}"/>
          </ac:spMkLst>
        </pc:spChg>
        <pc:spChg chg="add del">
          <ac:chgData name="Bharani kumar" userId="376c9b3f28c6e726" providerId="Windows Live" clId="Web-{814FC8B1-62A7-4CBA-A723-611BCB002AF7}" dt="2023-02-28T04:57:19.595" v="62"/>
          <ac:spMkLst>
            <pc:docMk/>
            <pc:sldMk cId="147800511" sldId="257"/>
            <ac:spMk id="26" creationId="{F1D6E6C0-11C7-4A38-BD12-80741960B53C}"/>
          </ac:spMkLst>
        </pc:spChg>
        <pc:spChg chg="add del">
          <ac:chgData name="Bharani kumar" userId="376c9b3f28c6e726" providerId="Windows Live" clId="Web-{814FC8B1-62A7-4CBA-A723-611BCB002AF7}" dt="2023-02-28T04:57:19.595" v="62"/>
          <ac:spMkLst>
            <pc:docMk/>
            <pc:sldMk cId="147800511" sldId="257"/>
            <ac:spMk id="32" creationId="{2BAAE733-5830-4749-BF05-48553257C489}"/>
          </ac:spMkLst>
        </pc:spChg>
        <pc:spChg chg="add del">
          <ac:chgData name="Bharani kumar" userId="376c9b3f28c6e726" providerId="Windows Live" clId="Web-{814FC8B1-62A7-4CBA-A723-611BCB002AF7}" dt="2023-02-28T04:57:19.595" v="62"/>
          <ac:spMkLst>
            <pc:docMk/>
            <pc:sldMk cId="147800511" sldId="257"/>
            <ac:spMk id="34" creationId="{22850350-D759-47A0-A2FA-8B445C6D9D20}"/>
          </ac:spMkLst>
        </pc:spChg>
        <pc:spChg chg="add del">
          <ac:chgData name="Bharani kumar" userId="376c9b3f28c6e726" providerId="Windows Live" clId="Web-{814FC8B1-62A7-4CBA-A723-611BCB002AF7}" dt="2023-02-28T04:57:19.595" v="62"/>
          <ac:spMkLst>
            <pc:docMk/>
            <pc:sldMk cId="147800511" sldId="257"/>
            <ac:spMk id="42" creationId="{A419A7E2-0698-4FEF-A4DB-E337876009CC}"/>
          </ac:spMkLst>
        </pc:spChg>
        <pc:grpChg chg="add del">
          <ac:chgData name="Bharani kumar" userId="376c9b3f28c6e726" providerId="Windows Live" clId="Web-{814FC8B1-62A7-4CBA-A723-611BCB002AF7}" dt="2023-02-28T04:55:23.139" v="39"/>
          <ac:grpSpMkLst>
            <pc:docMk/>
            <pc:sldMk cId="147800511" sldId="257"/>
            <ac:grpSpMk id="15" creationId="{47154ABD-A760-4C29-A394-422706C2C032}"/>
          </ac:grpSpMkLst>
        </pc:grpChg>
        <pc:grpChg chg="add del">
          <ac:chgData name="Bharani kumar" userId="376c9b3f28c6e726" providerId="Windows Live" clId="Web-{814FC8B1-62A7-4CBA-A723-611BCB002AF7}" dt="2023-02-28T04:57:19.595" v="62"/>
          <ac:grpSpMkLst>
            <pc:docMk/>
            <pc:sldMk cId="147800511" sldId="257"/>
            <ac:grpSpMk id="27" creationId="{2B16E781-E64A-4007-B0F1-5A50135A4276}"/>
          </ac:grpSpMkLst>
        </pc:grpChg>
        <pc:grpChg chg="add del">
          <ac:chgData name="Bharani kumar" userId="376c9b3f28c6e726" providerId="Windows Live" clId="Web-{814FC8B1-62A7-4CBA-A723-611BCB002AF7}" dt="2023-02-28T04:57:19.595" v="62"/>
          <ac:grpSpMkLst>
            <pc:docMk/>
            <pc:sldMk cId="147800511" sldId="257"/>
            <ac:grpSpMk id="36" creationId="{E001E6B1-E6EC-4718-9B43-2BF6443E1058}"/>
          </ac:grpSpMkLst>
        </pc:grpChg>
        <pc:picChg chg="add mod">
          <ac:chgData name="Bharani kumar" userId="376c9b3f28c6e726" providerId="Windows Live" clId="Web-{814FC8B1-62A7-4CBA-A723-611BCB002AF7}" dt="2023-02-28T04:57:19.595" v="62"/>
          <ac:picMkLst>
            <pc:docMk/>
            <pc:sldMk cId="147800511" sldId="257"/>
            <ac:picMk id="4" creationId="{4D3CE7C5-38C1-A011-2316-11B1E5DB2F59}"/>
          </ac:picMkLst>
        </pc:picChg>
        <pc:picChg chg="add del">
          <ac:chgData name="Bharani kumar" userId="376c9b3f28c6e726" providerId="Windows Live" clId="Web-{814FC8B1-62A7-4CBA-A723-611BCB002AF7}" dt="2023-02-28T04:57:19.595" v="62"/>
          <ac:picMkLst>
            <pc:docMk/>
            <pc:sldMk cId="147800511" sldId="257"/>
            <ac:picMk id="44" creationId="{5E3012D0-3AE4-4594-B37E-2622C81C012D}"/>
          </ac:picMkLst>
        </pc:picChg>
        <pc:picChg chg="add del">
          <ac:chgData name="Bharani kumar" userId="376c9b3f28c6e726" providerId="Windows Live" clId="Web-{814FC8B1-62A7-4CBA-A723-611BCB002AF7}" dt="2023-02-28T04:57:19.595" v="62"/>
          <ac:picMkLst>
            <pc:docMk/>
            <pc:sldMk cId="147800511" sldId="257"/>
            <ac:picMk id="46" creationId="{62AE1365-C56B-4B6A-BA5F-D16C105C68E6}"/>
          </ac:picMkLst>
        </pc:picChg>
      </pc:sldChg>
      <pc:sldChg chg="addSp delSp modSp new">
        <pc:chgData name="Bharani kumar" userId="376c9b3f28c6e726" providerId="Windows Live" clId="Web-{814FC8B1-62A7-4CBA-A723-611BCB002AF7}" dt="2023-02-28T05:46:31.930" v="270" actId="20577"/>
        <pc:sldMkLst>
          <pc:docMk/>
          <pc:sldMk cId="1591005122" sldId="258"/>
        </pc:sldMkLst>
        <pc:spChg chg="mod">
          <ac:chgData name="Bharani kumar" userId="376c9b3f28c6e726" providerId="Windows Live" clId="Web-{814FC8B1-62A7-4CBA-A723-611BCB002AF7}" dt="2023-02-28T04:59:07.536" v="81" actId="20577"/>
          <ac:spMkLst>
            <pc:docMk/>
            <pc:sldMk cId="1591005122" sldId="258"/>
            <ac:spMk id="2" creationId="{0261DF0D-A017-5821-9254-53C6F6870FC8}"/>
          </ac:spMkLst>
        </pc:spChg>
        <pc:spChg chg="del">
          <ac:chgData name="Bharani kumar" userId="376c9b3f28c6e726" providerId="Windows Live" clId="Web-{814FC8B1-62A7-4CBA-A723-611BCB002AF7}" dt="2023-02-28T04:59:51.709" v="82"/>
          <ac:spMkLst>
            <pc:docMk/>
            <pc:sldMk cId="1591005122" sldId="258"/>
            <ac:spMk id="3" creationId="{1498CD71-1644-6871-4CE6-4FF780C0AD3B}"/>
          </ac:spMkLst>
        </pc:spChg>
        <pc:spChg chg="add mod">
          <ac:chgData name="Bharani kumar" userId="376c9b3f28c6e726" providerId="Windows Live" clId="Web-{814FC8B1-62A7-4CBA-A723-611BCB002AF7}" dt="2023-02-28T05:42:05.427" v="113" actId="20577"/>
          <ac:spMkLst>
            <pc:docMk/>
            <pc:sldMk cId="1591005122" sldId="258"/>
            <ac:spMk id="4" creationId="{817C52E5-837A-562B-9A51-B058A06DC28E}"/>
          </ac:spMkLst>
        </pc:spChg>
        <pc:spChg chg="add mod">
          <ac:chgData name="Bharani kumar" userId="376c9b3f28c6e726" providerId="Windows Live" clId="Web-{814FC8B1-62A7-4CBA-A723-611BCB002AF7}" dt="2023-02-28T05:46:31.930" v="270" actId="20577"/>
          <ac:spMkLst>
            <pc:docMk/>
            <pc:sldMk cId="1591005122" sldId="258"/>
            <ac:spMk id="6" creationId="{501F48FB-C0B1-06A9-4ED2-FF44EE741C59}"/>
          </ac:spMkLst>
        </pc:spChg>
        <pc:spChg chg="add">
          <ac:chgData name="Bharani kumar" userId="376c9b3f28c6e726" providerId="Windows Live" clId="Web-{814FC8B1-62A7-4CBA-A723-611BCB002AF7}" dt="2023-02-28T05:42:12.756" v="114"/>
          <ac:spMkLst>
            <pc:docMk/>
            <pc:sldMk cId="1591005122" sldId="258"/>
            <ac:spMk id="7" creationId="{AD046758-F953-B6D6-2A04-E0FA2AD1ED68}"/>
          </ac:spMkLst>
        </pc:spChg>
        <pc:picChg chg="add del mod ord">
          <ac:chgData name="Bharani kumar" userId="376c9b3f28c6e726" providerId="Windows Live" clId="Web-{814FC8B1-62A7-4CBA-A723-611BCB002AF7}" dt="2023-02-28T05:00:03.459" v="84"/>
          <ac:picMkLst>
            <pc:docMk/>
            <pc:sldMk cId="1591005122" sldId="258"/>
            <ac:picMk id="4" creationId="{DB648162-260B-DD47-DA6F-57717EEB1D58}"/>
          </ac:picMkLst>
        </pc:picChg>
      </pc:sldChg>
      <pc:sldChg chg="new">
        <pc:chgData name="Bharani kumar" userId="376c9b3f28c6e726" providerId="Windows Live" clId="Web-{814FC8B1-62A7-4CBA-A723-611BCB002AF7}" dt="2023-02-28T04:57:28.564" v="64"/>
        <pc:sldMkLst>
          <pc:docMk/>
          <pc:sldMk cId="767354025" sldId="259"/>
        </pc:sldMkLst>
      </pc:sldChg>
      <pc:sldChg chg="new">
        <pc:chgData name="Bharani kumar" userId="376c9b3f28c6e726" providerId="Windows Live" clId="Web-{814FC8B1-62A7-4CBA-A723-611BCB002AF7}" dt="2023-02-28T04:57:31.033" v="65"/>
        <pc:sldMkLst>
          <pc:docMk/>
          <pc:sldMk cId="1464417927" sldId="260"/>
        </pc:sldMkLst>
      </pc:sldChg>
    </pc:docChg>
  </pc:docChgLst>
  <pc:docChgLst>
    <pc:chgData name="Bharani kumar" userId="376c9b3f28c6e726" providerId="Windows Live" clId="Web-{90AD0138-27CA-488B-9F91-98E327DB2D13}"/>
    <pc:docChg chg="addSld modSld sldOrd">
      <pc:chgData name="Bharani kumar" userId="376c9b3f28c6e726" providerId="Windows Live" clId="Web-{90AD0138-27CA-488B-9F91-98E327DB2D13}" dt="2023-02-28T12:10:07.423" v="280" actId="14100"/>
      <pc:docMkLst>
        <pc:docMk/>
      </pc:docMkLst>
      <pc:sldChg chg="addSp modSp">
        <pc:chgData name="Bharani kumar" userId="376c9b3f28c6e726" providerId="Windows Live" clId="Web-{90AD0138-27CA-488B-9F91-98E327DB2D13}" dt="2023-02-28T11:03:57.370" v="178" actId="20577"/>
        <pc:sldMkLst>
          <pc:docMk/>
          <pc:sldMk cId="109857222" sldId="256"/>
        </pc:sldMkLst>
        <pc:spChg chg="add mod">
          <ac:chgData name="Bharani kumar" userId="376c9b3f28c6e726" providerId="Windows Live" clId="Web-{90AD0138-27CA-488B-9F91-98E327DB2D13}" dt="2023-02-28T11:03:57.370" v="178" actId="20577"/>
          <ac:spMkLst>
            <pc:docMk/>
            <pc:sldMk cId="109857222" sldId="256"/>
            <ac:spMk id="4" creationId="{A656BE1D-98B8-A422-8B97-C566D086D0FA}"/>
          </ac:spMkLst>
        </pc:spChg>
        <pc:picChg chg="mod">
          <ac:chgData name="Bharani kumar" userId="376c9b3f28c6e726" providerId="Windows Live" clId="Web-{90AD0138-27CA-488B-9F91-98E327DB2D13}" dt="2023-02-28T10:59:30.183" v="139" actId="1076"/>
          <ac:picMkLst>
            <pc:docMk/>
            <pc:sldMk cId="109857222" sldId="256"/>
            <ac:picMk id="27" creationId="{AE61DBCE-0ABD-3D51-21E2-1BE70800503D}"/>
          </ac:picMkLst>
        </pc:picChg>
      </pc:sldChg>
      <pc:sldChg chg="modSp">
        <pc:chgData name="Bharani kumar" userId="376c9b3f28c6e726" providerId="Windows Live" clId="Web-{90AD0138-27CA-488B-9F91-98E327DB2D13}" dt="2023-02-28T12:09:16.779" v="276" actId="1076"/>
        <pc:sldMkLst>
          <pc:docMk/>
          <pc:sldMk cId="147800511" sldId="257"/>
        </pc:sldMkLst>
        <pc:spChg chg="mod">
          <ac:chgData name="Bharani kumar" userId="376c9b3f28c6e726" providerId="Windows Live" clId="Web-{90AD0138-27CA-488B-9F91-98E327DB2D13}" dt="2023-02-28T10:35:58.241" v="126" actId="14100"/>
          <ac:spMkLst>
            <pc:docMk/>
            <pc:sldMk cId="147800511" sldId="257"/>
            <ac:spMk id="3" creationId="{9DC01639-0218-3174-3909-511577EAA783}"/>
          </ac:spMkLst>
        </pc:spChg>
        <pc:picChg chg="mod">
          <ac:chgData name="Bharani kumar" userId="376c9b3f28c6e726" providerId="Windows Live" clId="Web-{90AD0138-27CA-488B-9F91-98E327DB2D13}" dt="2023-02-28T12:09:16.779" v="276" actId="1076"/>
          <ac:picMkLst>
            <pc:docMk/>
            <pc:sldMk cId="147800511" sldId="257"/>
            <ac:picMk id="4" creationId="{4D3CE7C5-38C1-A011-2316-11B1E5DB2F59}"/>
          </ac:picMkLst>
        </pc:picChg>
      </pc:sldChg>
      <pc:sldChg chg="addSp delSp modSp">
        <pc:chgData name="Bharani kumar" userId="376c9b3f28c6e726" providerId="Windows Live" clId="Web-{90AD0138-27CA-488B-9F91-98E327DB2D13}" dt="2023-02-28T11:58:23.595" v="266" actId="1076"/>
        <pc:sldMkLst>
          <pc:docMk/>
          <pc:sldMk cId="1591005122" sldId="258"/>
        </pc:sldMkLst>
        <pc:spChg chg="mod">
          <ac:chgData name="Bharani kumar" userId="376c9b3f28c6e726" providerId="Windows Live" clId="Web-{90AD0138-27CA-488B-9F91-98E327DB2D13}" dt="2023-02-28T08:04:38.705" v="6" actId="14100"/>
          <ac:spMkLst>
            <pc:docMk/>
            <pc:sldMk cId="1591005122" sldId="258"/>
            <ac:spMk id="6" creationId="{501F48FB-C0B1-06A9-4ED2-FF44EE741C59}"/>
          </ac:spMkLst>
        </pc:spChg>
        <pc:picChg chg="add mod">
          <ac:chgData name="Bharani kumar" userId="376c9b3f28c6e726" providerId="Windows Live" clId="Web-{90AD0138-27CA-488B-9F91-98E327DB2D13}" dt="2023-02-28T08:05:24.050" v="14" actId="1076"/>
          <ac:picMkLst>
            <pc:docMk/>
            <pc:sldMk cId="1591005122" sldId="258"/>
            <ac:picMk id="3" creationId="{52D11828-FA22-73B1-707C-92DD7F79BAB7}"/>
          </ac:picMkLst>
        </pc:picChg>
        <pc:picChg chg="add del mod">
          <ac:chgData name="Bharani kumar" userId="376c9b3f28c6e726" providerId="Windows Live" clId="Web-{90AD0138-27CA-488B-9F91-98E327DB2D13}" dt="2023-02-28T11:58:17.079" v="265"/>
          <ac:picMkLst>
            <pc:docMk/>
            <pc:sldMk cId="1591005122" sldId="258"/>
            <ac:picMk id="5" creationId="{15FEE42E-5795-4CDF-104E-1445665D5AFC}"/>
          </ac:picMkLst>
        </pc:picChg>
        <pc:picChg chg="add mod">
          <ac:chgData name="Bharani kumar" userId="376c9b3f28c6e726" providerId="Windows Live" clId="Web-{90AD0138-27CA-488B-9F91-98E327DB2D13}" dt="2023-02-28T11:58:23.595" v="266" actId="1076"/>
          <ac:picMkLst>
            <pc:docMk/>
            <pc:sldMk cId="1591005122" sldId="258"/>
            <ac:picMk id="8" creationId="{773432AE-5819-8D77-BF33-DD3C5CC80610}"/>
          </ac:picMkLst>
        </pc:picChg>
      </pc:sldChg>
      <pc:sldChg chg="addSp delSp modSp mod setBg">
        <pc:chgData name="Bharani kumar" userId="376c9b3f28c6e726" providerId="Windows Live" clId="Web-{90AD0138-27CA-488B-9F91-98E327DB2D13}" dt="2023-02-28T11:11:16.243" v="235" actId="20577"/>
        <pc:sldMkLst>
          <pc:docMk/>
          <pc:sldMk cId="767354025" sldId="259"/>
        </pc:sldMkLst>
        <pc:spChg chg="mod">
          <ac:chgData name="Bharani kumar" userId="376c9b3f28c6e726" providerId="Windows Live" clId="Web-{90AD0138-27CA-488B-9F91-98E327DB2D13}" dt="2023-02-28T11:11:16.243" v="235" actId="20577"/>
          <ac:spMkLst>
            <pc:docMk/>
            <pc:sldMk cId="767354025" sldId="259"/>
            <ac:spMk id="2" creationId="{E631F208-5C63-FF4A-9DD5-74F12FFE9F39}"/>
          </ac:spMkLst>
        </pc:spChg>
        <pc:spChg chg="mod">
          <ac:chgData name="Bharani kumar" userId="376c9b3f28c6e726" providerId="Windows Live" clId="Web-{90AD0138-27CA-488B-9F91-98E327DB2D13}" dt="2023-02-28T10:58:11.616" v="130"/>
          <ac:spMkLst>
            <pc:docMk/>
            <pc:sldMk cId="767354025" sldId="259"/>
            <ac:spMk id="3" creationId="{2EF29213-0FCA-677C-2F10-95014826DB3E}"/>
          </ac:spMkLst>
        </pc:spChg>
        <pc:spChg chg="add del">
          <ac:chgData name="Bharani kumar" userId="376c9b3f28c6e726" providerId="Windows Live" clId="Web-{90AD0138-27CA-488B-9F91-98E327DB2D13}" dt="2023-02-28T10:58:11.616" v="130"/>
          <ac:spMkLst>
            <pc:docMk/>
            <pc:sldMk cId="767354025" sldId="259"/>
            <ac:spMk id="9" creationId="{8427DF8B-AF40-4916-BF81-7B4B1D6A063D}"/>
          </ac:spMkLst>
        </pc:spChg>
        <pc:spChg chg="add del">
          <ac:chgData name="Bharani kumar" userId="376c9b3f28c6e726" providerId="Windows Live" clId="Web-{90AD0138-27CA-488B-9F91-98E327DB2D13}" dt="2023-02-28T10:58:11.616" v="130"/>
          <ac:spMkLst>
            <pc:docMk/>
            <pc:sldMk cId="767354025" sldId="259"/>
            <ac:spMk id="11" creationId="{6AE0E191-47BD-46BD-846E-E994713F2C91}"/>
          </ac:spMkLst>
        </pc:spChg>
        <pc:spChg chg="add del">
          <ac:chgData name="Bharani kumar" userId="376c9b3f28c6e726" providerId="Windows Live" clId="Web-{90AD0138-27CA-488B-9F91-98E327DB2D13}" dt="2023-02-28T10:58:11.616" v="130"/>
          <ac:spMkLst>
            <pc:docMk/>
            <pc:sldMk cId="767354025" sldId="259"/>
            <ac:spMk id="13" creationId="{D60DC0FE-B192-4898-9A42-DD3CA1061184}"/>
          </ac:spMkLst>
        </pc:spChg>
        <pc:grpChg chg="add del">
          <ac:chgData name="Bharani kumar" userId="376c9b3f28c6e726" providerId="Windows Live" clId="Web-{90AD0138-27CA-488B-9F91-98E327DB2D13}" dt="2023-02-28T10:58:11.616" v="130"/>
          <ac:grpSpMkLst>
            <pc:docMk/>
            <pc:sldMk cId="767354025" sldId="259"/>
            <ac:grpSpMk id="15" creationId="{47154ABD-A760-4C29-A394-422706C2C032}"/>
          </ac:grpSpMkLst>
        </pc:grpChg>
        <pc:picChg chg="add mod">
          <ac:chgData name="Bharani kumar" userId="376c9b3f28c6e726" providerId="Windows Live" clId="Web-{90AD0138-27CA-488B-9F91-98E327DB2D13}" dt="2023-02-28T11:07:02.053" v="191" actId="1076"/>
          <ac:picMkLst>
            <pc:docMk/>
            <pc:sldMk cId="767354025" sldId="259"/>
            <ac:picMk id="4" creationId="{57A56E17-F3D6-A5DF-1041-08A4EAD29D7A}"/>
          </ac:picMkLst>
        </pc:picChg>
        <pc:picChg chg="add del mod">
          <ac:chgData name="Bharani kumar" userId="376c9b3f28c6e726" providerId="Windows Live" clId="Web-{90AD0138-27CA-488B-9F91-98E327DB2D13}" dt="2023-02-28T11:09:08.185" v="202"/>
          <ac:picMkLst>
            <pc:docMk/>
            <pc:sldMk cId="767354025" sldId="259"/>
            <ac:picMk id="5" creationId="{27F2919A-F33E-58CF-71E7-C12A6F942B20}"/>
          </ac:picMkLst>
        </pc:picChg>
        <pc:picChg chg="add mod">
          <ac:chgData name="Bharani kumar" userId="376c9b3f28c6e726" providerId="Windows Live" clId="Web-{90AD0138-27CA-488B-9F91-98E327DB2D13}" dt="2023-02-28T11:10:25.366" v="233" actId="1076"/>
          <ac:picMkLst>
            <pc:docMk/>
            <pc:sldMk cId="767354025" sldId="259"/>
            <ac:picMk id="6" creationId="{57EA70F3-2B5D-C3C7-C89F-337494169817}"/>
          </ac:picMkLst>
        </pc:picChg>
      </pc:sldChg>
      <pc:sldChg chg="addSp delSp modSp ord">
        <pc:chgData name="Bharani kumar" userId="376c9b3f28c6e726" providerId="Windows Live" clId="Web-{90AD0138-27CA-488B-9F91-98E327DB2D13}" dt="2023-02-28T12:10:07.423" v="280" actId="14100"/>
        <pc:sldMkLst>
          <pc:docMk/>
          <pc:sldMk cId="1464417927" sldId="260"/>
        </pc:sldMkLst>
        <pc:spChg chg="mod">
          <ac:chgData name="Bharani kumar" userId="376c9b3f28c6e726" providerId="Windows Live" clId="Web-{90AD0138-27CA-488B-9F91-98E327DB2D13}" dt="2023-02-28T12:03:43.413" v="275" actId="20577"/>
          <ac:spMkLst>
            <pc:docMk/>
            <pc:sldMk cId="1464417927" sldId="260"/>
            <ac:spMk id="2" creationId="{65277AF2-F2FD-E549-825B-1F8E5D4134E0}"/>
          </ac:spMkLst>
        </pc:spChg>
        <pc:spChg chg="del">
          <ac:chgData name="Bharani kumar" userId="376c9b3f28c6e726" providerId="Windows Live" clId="Web-{90AD0138-27CA-488B-9F91-98E327DB2D13}" dt="2023-02-28T12:01:59.094" v="267"/>
          <ac:spMkLst>
            <pc:docMk/>
            <pc:sldMk cId="1464417927" sldId="260"/>
            <ac:spMk id="3" creationId="{0EFE0A69-41E7-8EB8-519C-61CA14253E88}"/>
          </ac:spMkLst>
        </pc:spChg>
        <pc:spChg chg="add del mod">
          <ac:chgData name="Bharani kumar" userId="376c9b3f28c6e726" providerId="Windows Live" clId="Web-{90AD0138-27CA-488B-9F91-98E327DB2D13}" dt="2023-02-28T12:02:46.222" v="269"/>
          <ac:spMkLst>
            <pc:docMk/>
            <pc:sldMk cId="1464417927" sldId="260"/>
            <ac:spMk id="6" creationId="{7728258B-7E74-D38D-FC3D-3EB64FDA52BB}"/>
          </ac:spMkLst>
        </pc:spChg>
        <pc:spChg chg="add del mod">
          <ac:chgData name="Bharani kumar" userId="376c9b3f28c6e726" providerId="Windows Live" clId="Web-{90AD0138-27CA-488B-9F91-98E327DB2D13}" dt="2023-02-28T12:09:50.953" v="278"/>
          <ac:spMkLst>
            <pc:docMk/>
            <pc:sldMk cId="1464417927" sldId="260"/>
            <ac:spMk id="9" creationId="{F91A3B87-B82D-86A3-4575-366ABC356BFF}"/>
          </ac:spMkLst>
        </pc:spChg>
        <pc:picChg chg="add del mod ord">
          <ac:chgData name="Bharani kumar" userId="376c9b3f28c6e726" providerId="Windows Live" clId="Web-{90AD0138-27CA-488B-9F91-98E327DB2D13}" dt="2023-02-28T12:02:43.097" v="268"/>
          <ac:picMkLst>
            <pc:docMk/>
            <pc:sldMk cId="1464417927" sldId="260"/>
            <ac:picMk id="4" creationId="{8A4828CB-5CCD-07DF-5116-152962629C43}"/>
          </ac:picMkLst>
        </pc:picChg>
        <pc:picChg chg="add del mod ord">
          <ac:chgData name="Bharani kumar" userId="376c9b3f28c6e726" providerId="Windows Live" clId="Web-{90AD0138-27CA-488B-9F91-98E327DB2D13}" dt="2023-02-28T12:09:36.640" v="277"/>
          <ac:picMkLst>
            <pc:docMk/>
            <pc:sldMk cId="1464417927" sldId="260"/>
            <ac:picMk id="7" creationId="{23541036-7E09-ACF5-9A4B-F59D913A0CDB}"/>
          </ac:picMkLst>
        </pc:picChg>
        <pc:picChg chg="add mod ord">
          <ac:chgData name="Bharani kumar" userId="376c9b3f28c6e726" providerId="Windows Live" clId="Web-{90AD0138-27CA-488B-9F91-98E327DB2D13}" dt="2023-02-28T12:10:07.423" v="280" actId="14100"/>
          <ac:picMkLst>
            <pc:docMk/>
            <pc:sldMk cId="1464417927" sldId="260"/>
            <ac:picMk id="10" creationId="{6A2F75CD-FD7C-F554-5AD8-96085DFE9616}"/>
          </ac:picMkLst>
        </pc:picChg>
      </pc:sldChg>
      <pc:sldChg chg="modSp new">
        <pc:chgData name="Bharani kumar" userId="376c9b3f28c6e726" providerId="Windows Live" clId="Web-{90AD0138-27CA-488B-9F91-98E327DB2D13}" dt="2023-02-28T11:57:31.404" v="260" actId="20577"/>
        <pc:sldMkLst>
          <pc:docMk/>
          <pc:sldMk cId="230862129" sldId="261"/>
        </pc:sldMkLst>
        <pc:spChg chg="mod">
          <ac:chgData name="Bharani kumar" userId="376c9b3f28c6e726" providerId="Windows Live" clId="Web-{90AD0138-27CA-488B-9F91-98E327DB2D13}" dt="2023-02-28T11:57:08.262" v="256" actId="20577"/>
          <ac:spMkLst>
            <pc:docMk/>
            <pc:sldMk cId="230862129" sldId="261"/>
            <ac:spMk id="2" creationId="{25952E5C-EC8C-9C61-CA4D-C6B09EE91721}"/>
          </ac:spMkLst>
        </pc:spChg>
        <pc:spChg chg="mod">
          <ac:chgData name="Bharani kumar" userId="376c9b3f28c6e726" providerId="Windows Live" clId="Web-{90AD0138-27CA-488B-9F91-98E327DB2D13}" dt="2023-02-28T11:57:31.404" v="260" actId="20577"/>
          <ac:spMkLst>
            <pc:docMk/>
            <pc:sldMk cId="230862129" sldId="261"/>
            <ac:spMk id="3" creationId="{7C7FADCD-BA6F-720C-A4FF-19EEFDBAB538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76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901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91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353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13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32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2/28/2023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861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2/28/2023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92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2/28/2023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352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933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14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2/28/2023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3384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bih=625&amp;biw=1366&amp;rlz=1C1GCEU_enIN1042IN1042&amp;hl=en&amp;sxsrf=AJOqlzX26_ZeKuLRikxYN8K-9OFhJ43M-w:1677559977484&amp;q=microsoft+azure+developer&amp;stick=H4sIAAAAAAAAAOPgE-LSz9U3MKk0zymq0JLPTrbST87PLSgtSS3SL85PKylPLEq1SkktS83JL0gtWsQqmZuZXJQPklFIrCotSlWAywEAciGRLUsAAAA&amp;sa=X&amp;ved=2ahUKEwjzmbD0tbf9AhVPTWwGHZe8DN8Q6BMoAHoFCIABEAI" TargetMode="External"/><Relationship Id="rId2" Type="http://schemas.openxmlformats.org/officeDocument/2006/relationships/hyperlink" Target="https://www.google.com/search?bih=625&amp;biw=1366&amp;rlz=1C1GCEU_enIN1042IN1042&amp;hl=en&amp;sxsrf=AJOqlzX26_ZeKuLRikxYN8K-9OFhJ43M-w:1677559977484&amp;q=microsoft+azure+initial+release+date&amp;stick=H4sIAAAAAAAAAOPgE-LSz9U3MKk0zymq0FLOKLfST87PyUlNLsnMz9Mvzk8rKU8sSrVKLChITSxSSEksSV3EqpKbmVyUD5JTSKwqLUpVyMzLLMlMzFEoSs1JTSxOBSsDAKR9rGlaAAAA&amp;sa=X&amp;ved=2ahUKEwjzmbD0tbf9AhVPTWwGHZe8DN8Q6BMoAHoFCIIBEAI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www.google.com/search?bih=625&amp;biw=1366&amp;rlz=1C1GCEU_enIN1042IN1042&amp;hl=en&amp;sxsrf=AJOqlzX26_ZeKuLRikxYN8K-9OFhJ43M-w:1677559977484&amp;q=microsoft+azure+operating+system&amp;sa=X&amp;ved=2ahUKEwjzmbD0tbf9AhVPTWwGHZe8DN8Q6BMoAHoECH0QA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7" name="Picture 3" descr="A blue abstract watercolor pattern on a white background">
            <a:extLst>
              <a:ext uri="{FF2B5EF4-FFF2-40B4-BE49-F238E27FC236}">
                <a16:creationId xmlns:a16="http://schemas.microsoft.com/office/drawing/2014/main" id="{AE61DBCE-0ABD-3D51-21E2-1BE7080050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582" r="6" b="6"/>
          <a:stretch/>
        </p:blipFill>
        <p:spPr>
          <a:xfrm>
            <a:off x="102167" y="-86254"/>
            <a:ext cx="12188951" cy="6857990"/>
          </a:xfrm>
          <a:prstGeom prst="rect">
            <a:avLst/>
          </a:prstGeom>
        </p:spPr>
      </p:pic>
      <p:grpSp>
        <p:nvGrpSpPr>
          <p:cNvPr id="28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29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7513" y="2272551"/>
            <a:ext cx="8659625" cy="182688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AZURE VIRTUAL MACHINE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656BE1D-98B8-A422-8B97-C566D086D0FA}"/>
              </a:ext>
            </a:extLst>
          </p:cNvPr>
          <p:cNvSpPr txBox="1">
            <a:spLocks/>
          </p:cNvSpPr>
          <p:nvPr/>
        </p:nvSpPr>
        <p:spPr>
          <a:xfrm>
            <a:off x="9314215" y="5559216"/>
            <a:ext cx="3081210" cy="1136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FFFFFF"/>
                </a:solidFill>
              </a:rPr>
              <a:t>By - Bharani </a:t>
            </a:r>
            <a:r>
              <a:rPr lang="en-US" sz="1800" dirty="0" err="1">
                <a:solidFill>
                  <a:srgbClr val="FFFFFF"/>
                </a:solidFill>
              </a:rPr>
              <a:t>kumar</a:t>
            </a:r>
            <a:r>
              <a:rPr lang="en-US" sz="1800" dirty="0">
                <a:solidFill>
                  <a:srgbClr val="FFFFFF"/>
                </a:solidFill>
              </a:rPr>
              <a:t> B</a:t>
            </a:r>
            <a:endParaRPr lang="en-US" sz="1800" dirty="0" err="1"/>
          </a:p>
          <a:p>
            <a:r>
              <a:rPr lang="en-US" sz="1600" dirty="0">
                <a:solidFill>
                  <a:srgbClr val="FFFFFF"/>
                </a:solidFill>
              </a:rPr>
              <a:t>INT00875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8">
            <a:extLst>
              <a:ext uri="{FF2B5EF4-FFF2-40B4-BE49-F238E27FC236}">
                <a16:creationId xmlns:a16="http://schemas.microsoft.com/office/drawing/2014/main" id="{4F8E18AC-903E-4B46-8CC0-FE20E612C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0">
            <a:extLst>
              <a:ext uri="{FF2B5EF4-FFF2-40B4-BE49-F238E27FC236}">
                <a16:creationId xmlns:a16="http://schemas.microsoft.com/office/drawing/2014/main" id="{3DEE38FB-0763-470C-8A5E-44456B513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5004D2-84C0-B143-D440-85C44C60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77240"/>
            <a:ext cx="4606280" cy="2493876"/>
          </a:xfrm>
        </p:spPr>
        <p:txBody>
          <a:bodyPr anchor="b">
            <a:normAutofit/>
          </a:bodyPr>
          <a:lstStyle/>
          <a:p>
            <a:r>
              <a:rPr lang="en-US" sz="4400" dirty="0"/>
              <a:t>About Azure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01639-0218-3174-3909-511577EAA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3428999"/>
            <a:ext cx="4922581" cy="2747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400" dirty="0"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Initial release date</a:t>
            </a:r>
            <a:r>
              <a:rPr lang="en-IN" sz="2400" dirty="0">
                <a:ea typeface="+mn-lt"/>
                <a:cs typeface="+mn-lt"/>
              </a:rPr>
              <a:t>: 1 February 2010</a:t>
            </a:r>
            <a:endParaRPr lang="en-US" sz="2400" dirty="0">
              <a:cs typeface="Calibri"/>
            </a:endParaRPr>
          </a:p>
          <a:p>
            <a:pPr>
              <a:buClr>
                <a:srgbClr val="426276"/>
              </a:buClr>
            </a:pPr>
            <a:r>
              <a:rPr lang="en-IN" sz="2400" dirty="0"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Developer</a:t>
            </a:r>
            <a:r>
              <a:rPr lang="en-IN" sz="2400" dirty="0">
                <a:ea typeface="+mn-lt"/>
                <a:cs typeface="+mn-lt"/>
              </a:rPr>
              <a:t>: Microsoft Corporation</a:t>
            </a:r>
            <a:endParaRPr lang="en-US" sz="2400" dirty="0">
              <a:cs typeface="Calibri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buClr>
                <a:srgbClr val="426276"/>
              </a:buClr>
            </a:pPr>
            <a:r>
              <a:rPr lang="en-IN" sz="2400" u="sng" dirty="0"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Operating system</a:t>
            </a:r>
            <a:r>
              <a:rPr lang="en-IN" sz="2400" dirty="0">
                <a:ea typeface="+mn-lt"/>
                <a:cs typeface="+mn-lt"/>
              </a:rPr>
              <a:t>: Linux, Microsoft Windows, iOS, Android</a:t>
            </a:r>
            <a:endParaRPr lang="en-US" sz="2400" dirty="0"/>
          </a:p>
          <a:p>
            <a:pPr>
              <a:buClr>
                <a:srgbClr val="426276"/>
              </a:buClr>
            </a:pPr>
            <a:endParaRPr lang="en-US" sz="1800">
              <a:cs typeface="Calibri"/>
            </a:endParaRPr>
          </a:p>
        </p:txBody>
      </p:sp>
      <p:sp>
        <p:nvSpPr>
          <p:cNvPr id="26" name="Oval 1">
            <a:extLst>
              <a:ext uri="{FF2B5EF4-FFF2-40B4-BE49-F238E27FC236}">
                <a16:creationId xmlns:a16="http://schemas.microsoft.com/office/drawing/2014/main" id="{F1D6E6C0-11C7-4A38-BD12-80741960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91411" y="557332"/>
            <a:ext cx="5743337" cy="57433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decorative circles">
            <a:extLst>
              <a:ext uri="{FF2B5EF4-FFF2-40B4-BE49-F238E27FC236}">
                <a16:creationId xmlns:a16="http://schemas.microsoft.com/office/drawing/2014/main" id="{2B16E781-E64A-4007-B0F1-5A50135A4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70062" y="289695"/>
            <a:ext cx="4971115" cy="6138399"/>
            <a:chOff x="6870062" y="289695"/>
            <a:chExt cx="4971115" cy="6138399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F5849D6-7C1F-435A-8BEB-2A37173B6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C6C5D90-0568-4F1C-9392-536D4E32E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74736" y="5667686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069E425-421F-469A-9C32-9FB5C16E5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27805" y="5275653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C31A526-345A-4A63-BA59-FF91204E9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9847" y="59428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27432B5-3C17-4415-B09A-67FCBD636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1540" y="655922"/>
              <a:ext cx="466441" cy="46644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0E4DDCC-A5A9-4365-876A-7992F2CF4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A5DB42D-36BB-41F6-A512-3AFDD33ADA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63367" y="6122314"/>
              <a:ext cx="305780" cy="3057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3F45BD-67A0-4732-B626-9ECB4B18E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70062" y="5959435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D3CE7C5-38C1-A011-2316-11B1E5DB2F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498" y="1808929"/>
            <a:ext cx="5214974" cy="335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00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1DF0D-A017-5821-9254-53C6F6870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What is Azure?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1F48FB-C0B1-06A9-4ED2-FF44EE741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391" y="4614833"/>
            <a:ext cx="6863488" cy="18784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+mn-lt"/>
                <a:cs typeface="+mn-lt"/>
              </a:rPr>
              <a:t>Azure virtual machine is one of the wide range of services that azure offers to create your instance.</a:t>
            </a:r>
            <a:endParaRPr lang="en-US" sz="2400">
              <a:ea typeface="+mn-lt"/>
              <a:cs typeface="+mn-lt"/>
            </a:endParaRPr>
          </a:p>
          <a:p>
            <a:pPr>
              <a:buClr>
                <a:srgbClr val="426276"/>
              </a:buClr>
            </a:pPr>
            <a:r>
              <a:rPr lang="en-US" sz="2400" dirty="0">
                <a:cs typeface="Calibri"/>
              </a:rPr>
              <a:t>Each visual machine provides its own virtual hardware including memory, hard drives, network interfaces and other devices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7C52E5-837A-562B-9A51-B058A06DC28E}"/>
              </a:ext>
            </a:extLst>
          </p:cNvPr>
          <p:cNvSpPr txBox="1">
            <a:spLocks/>
          </p:cNvSpPr>
          <p:nvPr/>
        </p:nvSpPr>
        <p:spPr>
          <a:xfrm>
            <a:off x="929640" y="3004808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What is Azure virtual machine?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D046758-F953-B6D6-2A04-E0FA2AD1ED68}"/>
              </a:ext>
            </a:extLst>
          </p:cNvPr>
          <p:cNvSpPr txBox="1">
            <a:spLocks/>
          </p:cNvSpPr>
          <p:nvPr/>
        </p:nvSpPr>
        <p:spPr>
          <a:xfrm>
            <a:off x="929640" y="1978025"/>
            <a:ext cx="10659110" cy="12458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ea typeface="+mn-lt"/>
                <a:cs typeface="+mn-lt"/>
              </a:rPr>
              <a:t>Azure is a cloud computing platform operated by Microsoft that provides access, management, and development of applications and services via around the world-distributed data centers.</a:t>
            </a:r>
            <a:endParaRPr lang="en-US" sz="2400" dirty="0"/>
          </a:p>
        </p:txBody>
      </p:sp>
      <p:pic>
        <p:nvPicPr>
          <p:cNvPr id="3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52D11828-FA22-73B1-707C-92DD7F79B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7520" y="314594"/>
            <a:ext cx="2446847" cy="1441151"/>
          </a:xfrm>
          <a:prstGeom prst="rect">
            <a:avLst/>
          </a:prstGeom>
        </p:spPr>
      </p:pic>
      <p:pic>
        <p:nvPicPr>
          <p:cNvPr id="8" name="Picture 8" descr="Icon&#10;&#10;Description automatically generated">
            <a:extLst>
              <a:ext uri="{FF2B5EF4-FFF2-40B4-BE49-F238E27FC236}">
                <a16:creationId xmlns:a16="http://schemas.microsoft.com/office/drawing/2014/main" id="{773432AE-5819-8D77-BF33-DD3C5CC80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778" y="3424910"/>
            <a:ext cx="3879010" cy="269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005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52E5C-EC8C-9C61-CA4D-C6B09EE91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Virtual Machine Prices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FADCD-BA6F-720C-A4FF-19EEFDBAB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1825625"/>
            <a:ext cx="902795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Clr>
                <a:srgbClr val="1B2830">
                  <a:lumMod val="75000"/>
                  <a:lumOff val="25000"/>
                </a:srgbClr>
              </a:buClr>
              <a:buNone/>
            </a:pPr>
            <a:r>
              <a:rPr lang="en-US" sz="2400" b="1" dirty="0">
                <a:ea typeface="+mn-lt"/>
                <a:cs typeface="+mn-lt"/>
              </a:rPr>
              <a:t>Azure VM has two kind of pricing modals:</a:t>
            </a:r>
            <a:endParaRPr lang="en-US" sz="2400" b="1" dirty="0">
              <a:cs typeface="Calibri"/>
            </a:endParaRPr>
          </a:p>
          <a:p>
            <a:pPr marL="0" indent="0" algn="just">
              <a:buNone/>
            </a:pPr>
            <a:endParaRPr lang="en-US" sz="2400" b="1" dirty="0">
              <a:ea typeface="+mn-lt"/>
              <a:cs typeface="+mn-lt"/>
            </a:endParaRPr>
          </a:p>
          <a:p>
            <a:pPr algn="just"/>
            <a:r>
              <a:rPr lang="en-US" sz="2400" b="1" dirty="0">
                <a:ea typeface="+mn-lt"/>
                <a:cs typeface="+mn-lt"/>
              </a:rPr>
              <a:t>Pay as you Go</a:t>
            </a:r>
            <a:r>
              <a:rPr lang="en-US" sz="2400" dirty="0">
                <a:ea typeface="+mn-lt"/>
                <a:cs typeface="+mn-lt"/>
              </a:rPr>
              <a:t> – This modal charge only for the time compute resource like Azure VM is used. It does not have any long-term commitment or any fixed monthly charges. </a:t>
            </a:r>
          </a:p>
          <a:p>
            <a:pPr algn="just">
              <a:buClr>
                <a:srgbClr val="426276"/>
              </a:buClr>
            </a:pPr>
            <a:endParaRPr lang="en-US" sz="2400" b="1" dirty="0">
              <a:ea typeface="+mn-lt"/>
              <a:cs typeface="+mn-lt"/>
            </a:endParaRPr>
          </a:p>
          <a:p>
            <a:pPr algn="just">
              <a:buClr>
                <a:srgbClr val="426276"/>
              </a:buClr>
            </a:pPr>
            <a:r>
              <a:rPr lang="en-US" sz="2400" b="1" dirty="0">
                <a:ea typeface="+mn-lt"/>
                <a:cs typeface="+mn-lt"/>
              </a:rPr>
              <a:t>Reserved Instances</a:t>
            </a:r>
            <a:r>
              <a:rPr lang="en-US" sz="2400" dirty="0">
                <a:ea typeface="+mn-lt"/>
                <a:cs typeface="+mn-lt"/>
              </a:rPr>
              <a:t> – This plan brings an advanced purchase option for a reserved VM instance for a period of 1 or 3 years. With this, users get up to 72 % price savings than pay as you go plan. Reserved Virtual machines can easily be replaced with another one in case of any downgrade in </a:t>
            </a:r>
            <a:r>
              <a:rPr lang="en-US" sz="2400">
                <a:ea typeface="+mn-lt"/>
                <a:cs typeface="+mn-lt"/>
              </a:rPr>
              <a:t>performance.</a:t>
            </a:r>
            <a:endParaRPr lang="en-US" sz="2400">
              <a:cs typeface="Calibri"/>
            </a:endParaRPr>
          </a:p>
          <a:p>
            <a:pPr>
              <a:buClr>
                <a:srgbClr val="426276"/>
              </a:buClr>
            </a:pPr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862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7AF2-F2FD-E549-825B-1F8E5D413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sz="4400" dirty="0"/>
              <a:t>Virtual Machine Architecture</a:t>
            </a:r>
          </a:p>
          <a:p>
            <a:endParaRPr lang="en-US" dirty="0"/>
          </a:p>
        </p:txBody>
      </p:sp>
      <p:pic>
        <p:nvPicPr>
          <p:cNvPr id="10" name="Picture 10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6A2F75CD-FD7C-F554-5AD8-96085DFE96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6645" y="1509324"/>
            <a:ext cx="7934676" cy="4983940"/>
          </a:xfrm>
        </p:spPr>
      </p:pic>
    </p:spTree>
    <p:extLst>
      <p:ext uri="{BB962C8B-B14F-4D97-AF65-F5344CB8AC3E}">
        <p14:creationId xmlns:p14="http://schemas.microsoft.com/office/powerpoint/2010/main" val="1464417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9A531-3F0D-E28C-94F8-735AEEA1D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Manage Azure virtual machine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8CCB3-23A2-F9A4-5275-B4699BDD2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1564368"/>
            <a:ext cx="7480481" cy="46125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cs typeface="Calibri"/>
              </a:rPr>
              <a:t>You can perform the following actions on azure instance, without leaving the console.</a:t>
            </a:r>
            <a:endParaRPr lang="en-US"/>
          </a:p>
          <a:p>
            <a:pPr marL="342900" indent="-342900">
              <a:buClr>
                <a:srgbClr val="426276"/>
              </a:buClr>
            </a:pPr>
            <a:endParaRPr lang="en-US" sz="2400" dirty="0">
              <a:cs typeface="Calibri"/>
            </a:endParaRPr>
          </a:p>
          <a:p>
            <a:pPr marL="342900" indent="-342900">
              <a:buClr>
                <a:srgbClr val="426276"/>
              </a:buClr>
            </a:pPr>
            <a:r>
              <a:rPr lang="en-US" sz="2400" dirty="0">
                <a:cs typeface="Calibri"/>
              </a:rPr>
              <a:t>Add and remove one or more azure subscriptions by using VMM console</a:t>
            </a:r>
          </a:p>
          <a:p>
            <a:pPr marL="342900" indent="-342900">
              <a:buClr>
                <a:srgbClr val="426276"/>
              </a:buClr>
            </a:pPr>
            <a:r>
              <a:rPr lang="en-US" sz="2400" dirty="0">
                <a:cs typeface="Calibri"/>
              </a:rPr>
              <a:t>See a list view with details</a:t>
            </a:r>
          </a:p>
          <a:p>
            <a:pPr marL="342900" indent="-342900">
              <a:buClr>
                <a:srgbClr val="426276"/>
              </a:buClr>
            </a:pPr>
            <a:r>
              <a:rPr lang="en-US" sz="2400" dirty="0">
                <a:cs typeface="Calibri"/>
              </a:rPr>
              <a:t>Manually refresh the list of instances</a:t>
            </a:r>
          </a:p>
          <a:p>
            <a:pPr marL="342900" indent="-342900"/>
            <a:r>
              <a:rPr lang="en-US" sz="2400" dirty="0">
                <a:ea typeface="+mn-lt"/>
                <a:cs typeface="+mn-lt"/>
              </a:rPr>
              <a:t>Administrator can now manage and maintain Azure Virtual Machines and Azure Cloud Services from the local Computer using Azure PowerShell</a:t>
            </a:r>
            <a:endParaRPr lang="en-US" sz="2400">
              <a:cs typeface="Calibri"/>
            </a:endParaRPr>
          </a:p>
          <a:p>
            <a:pPr marL="342900" indent="-342900">
              <a:buClr>
                <a:srgbClr val="426276"/>
              </a:buClr>
            </a:pPr>
            <a:endParaRPr lang="en-US" dirty="0">
              <a:cs typeface="Calibri"/>
            </a:endParaRP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F40669D9-0FDB-9379-35EA-90C139939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7829" y="2723086"/>
            <a:ext cx="3875314" cy="147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63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1F208-5C63-FF4A-9DD5-74F12FFE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 Advantages of Azure virtual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29213-0FCA-677C-2F10-95014826D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v"/>
            </a:pPr>
            <a:r>
              <a:rPr lang="en-US" sz="2400" dirty="0">
                <a:cs typeface="Calibri"/>
              </a:rPr>
              <a:t>Hardware scalability</a:t>
            </a:r>
          </a:p>
          <a:p>
            <a:pPr>
              <a:buClr>
                <a:srgbClr val="426276"/>
              </a:buClr>
              <a:buFont typeface="Wingdings" panose="020B0604020202020204" pitchFamily="34" charset="0"/>
              <a:buChar char="v"/>
            </a:pPr>
            <a:endParaRPr lang="en-US" sz="2400" dirty="0">
              <a:cs typeface="Calibri"/>
            </a:endParaRPr>
          </a:p>
          <a:p>
            <a:pPr>
              <a:buClr>
                <a:srgbClr val="426276"/>
              </a:buClr>
              <a:buFont typeface="Wingdings" panose="020B0604020202020204" pitchFamily="34" charset="0"/>
              <a:buChar char="v"/>
            </a:pPr>
            <a:r>
              <a:rPr lang="en-US" sz="2400" dirty="0">
                <a:cs typeface="Calibri"/>
              </a:rPr>
              <a:t>Operating system</a:t>
            </a:r>
          </a:p>
          <a:p>
            <a:pPr>
              <a:buClr>
                <a:srgbClr val="426276"/>
              </a:buClr>
              <a:buFont typeface="Wingdings" panose="020B0604020202020204" pitchFamily="34" charset="0"/>
              <a:buChar char="v"/>
            </a:pPr>
            <a:endParaRPr lang="en-US" sz="2400" dirty="0">
              <a:cs typeface="Calibri"/>
            </a:endParaRPr>
          </a:p>
          <a:p>
            <a:pPr>
              <a:buClr>
                <a:srgbClr val="426276"/>
              </a:buClr>
              <a:buFont typeface="Wingdings" panose="020B0604020202020204" pitchFamily="34" charset="0"/>
              <a:buChar char="v"/>
            </a:pPr>
            <a:r>
              <a:rPr lang="en-US" sz="2400" dirty="0">
                <a:cs typeface="Calibri"/>
              </a:rPr>
              <a:t>Multiple user</a:t>
            </a:r>
          </a:p>
          <a:p>
            <a:pPr>
              <a:buClr>
                <a:srgbClr val="426276"/>
              </a:buClr>
              <a:buFont typeface="Wingdings" panose="020B0604020202020204" pitchFamily="34" charset="0"/>
              <a:buChar char="v"/>
            </a:pPr>
            <a:endParaRPr lang="en-US" sz="2400" dirty="0">
              <a:cs typeface="Calibri"/>
            </a:endParaRPr>
          </a:p>
          <a:p>
            <a:pPr>
              <a:buClr>
                <a:srgbClr val="426276"/>
              </a:buClr>
              <a:buFont typeface="Wingdings" panose="020B0604020202020204" pitchFamily="34" charset="0"/>
              <a:buChar char="v"/>
            </a:pPr>
            <a:r>
              <a:rPr lang="en-US" sz="2400" dirty="0">
                <a:cs typeface="Calibri"/>
              </a:rPr>
              <a:t>Disaster Recovery</a:t>
            </a:r>
          </a:p>
          <a:p>
            <a:pPr>
              <a:buClr>
                <a:srgbClr val="426276"/>
              </a:buClr>
              <a:buFont typeface="Wingdings" panose="020B0604020202020204" pitchFamily="34" charset="0"/>
              <a:buChar char="v"/>
            </a:pPr>
            <a:endParaRPr lang="en-US" sz="2400" dirty="0">
              <a:cs typeface="Calibri"/>
            </a:endParaRPr>
          </a:p>
          <a:p>
            <a:pPr>
              <a:buClr>
                <a:srgbClr val="426276"/>
              </a:buClr>
              <a:buFont typeface="Wingdings" panose="020B0604020202020204" pitchFamily="34" charset="0"/>
              <a:buChar char="v"/>
            </a:pPr>
            <a:r>
              <a:rPr lang="en-US" sz="2400" dirty="0">
                <a:cs typeface="Calibri"/>
              </a:rPr>
              <a:t>Security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57A56E17-F3D6-A5DF-1041-08A4EAD29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6386" y="2635111"/>
            <a:ext cx="3782888" cy="263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354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01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776A889F-0F1E-4EC0-989C-71D43A66B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117" y="0"/>
            <a:ext cx="1221823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5C1E9B40-3653-4365-9709-CC7634395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9283" y="0"/>
            <a:ext cx="12218234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891560F-FD8F-4EBA-C726-D87F59DABF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74" r="15377" b="1"/>
          <a:stretch/>
        </p:blipFill>
        <p:spPr>
          <a:xfrm>
            <a:off x="2964696" y="155304"/>
            <a:ext cx="6262608" cy="6262608"/>
          </a:xfrm>
          <a:custGeom>
            <a:avLst/>
            <a:gdLst/>
            <a:ahLst/>
            <a:cxnLst/>
            <a:rect l="l" t="t" r="r" b="b"/>
            <a:pathLst>
              <a:path w="6547392" h="6547392">
                <a:moveTo>
                  <a:pt x="3273696" y="0"/>
                </a:moveTo>
                <a:cubicBezTo>
                  <a:pt x="5081708" y="0"/>
                  <a:pt x="6547392" y="1465684"/>
                  <a:pt x="6547392" y="3273696"/>
                </a:cubicBezTo>
                <a:cubicBezTo>
                  <a:pt x="6547392" y="5081708"/>
                  <a:pt x="5081708" y="6547392"/>
                  <a:pt x="3273696" y="6547392"/>
                </a:cubicBezTo>
                <a:cubicBezTo>
                  <a:pt x="1465684" y="6547392"/>
                  <a:pt x="0" y="5081708"/>
                  <a:pt x="0" y="3273696"/>
                </a:cubicBezTo>
                <a:cubicBezTo>
                  <a:pt x="0" y="1465684"/>
                  <a:pt x="1465684" y="0"/>
                  <a:pt x="3273696" y="0"/>
                </a:cubicBezTo>
                <a:close/>
              </a:path>
            </a:pathLst>
          </a:custGeom>
        </p:spPr>
      </p:pic>
      <p:grpSp>
        <p:nvGrpSpPr>
          <p:cNvPr id="122" name="Group 121">
            <a:extLst>
              <a:ext uri="{FF2B5EF4-FFF2-40B4-BE49-F238E27FC236}">
                <a16:creationId xmlns:a16="http://schemas.microsoft.com/office/drawing/2014/main" id="{2714B81D-9688-4C51-8B27-493551676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121358"/>
            <a:ext cx="12009532" cy="6734506"/>
            <a:chOff x="-1" y="121358"/>
            <a:chExt cx="12009532" cy="6734506"/>
          </a:xfrm>
        </p:grpSpPr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32999" y="538627"/>
              <a:ext cx="94160" cy="94160"/>
            </a:xfrm>
            <a:prstGeom prst="ellipse">
              <a:avLst/>
            </a:prstGeom>
            <a:solidFill>
              <a:schemeClr val="tx2">
                <a:lumMod val="50000"/>
                <a:lumOff val="50000"/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378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65668" y="121358"/>
              <a:ext cx="703889" cy="70388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920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5418" y="892079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849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26534" y="4313347"/>
              <a:ext cx="687349" cy="6873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13883" y="5394590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F28276C-079E-47FC-B63F-D8F2611EC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49656" y="6106165"/>
              <a:ext cx="700042" cy="799355"/>
            </a:xfrm>
            <a:custGeom>
              <a:avLst/>
              <a:gdLst>
                <a:gd name="connsiteX0" fmla="*/ 1156116 w 3186814"/>
                <a:gd name="connsiteY0" fmla="*/ 0 h 3638922"/>
                <a:gd name="connsiteX1" fmla="*/ 3186814 w 3186814"/>
                <a:gd name="connsiteY1" fmla="*/ 2030698 h 3638922"/>
                <a:gd name="connsiteX2" fmla="*/ 2447829 w 3186814"/>
                <a:gd name="connsiteY2" fmla="*/ 3597684 h 3638922"/>
                <a:gd name="connsiteX3" fmla="*/ 2392682 w 3186814"/>
                <a:gd name="connsiteY3" fmla="*/ 3638922 h 3638922"/>
                <a:gd name="connsiteX4" fmla="*/ 0 w 3186814"/>
                <a:gd name="connsiteY4" fmla="*/ 3638922 h 3638922"/>
                <a:gd name="connsiteX5" fmla="*/ 0 w 3186814"/>
                <a:gd name="connsiteY5" fmla="*/ 362315 h 3638922"/>
                <a:gd name="connsiteX6" fmla="*/ 20733 w 3186814"/>
                <a:gd name="connsiteY6" fmla="*/ 346811 h 3638922"/>
                <a:gd name="connsiteX7" fmla="*/ 1156116 w 3186814"/>
                <a:gd name="connsiteY7" fmla="*/ 0 h 3638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6814" h="3638922">
                  <a:moveTo>
                    <a:pt x="1156116" y="0"/>
                  </a:moveTo>
                  <a:cubicBezTo>
                    <a:pt x="2277640" y="0"/>
                    <a:pt x="3186814" y="909174"/>
                    <a:pt x="3186814" y="2030698"/>
                  </a:cubicBezTo>
                  <a:cubicBezTo>
                    <a:pt x="3186814" y="2661556"/>
                    <a:pt x="2899146" y="3225224"/>
                    <a:pt x="2447829" y="3597684"/>
                  </a:cubicBezTo>
                  <a:lnTo>
                    <a:pt x="2392682" y="3638922"/>
                  </a:lnTo>
                  <a:lnTo>
                    <a:pt x="0" y="3638922"/>
                  </a:lnTo>
                  <a:lnTo>
                    <a:pt x="0" y="362315"/>
                  </a:lnTo>
                  <a:lnTo>
                    <a:pt x="20733" y="346811"/>
                  </a:lnTo>
                  <a:cubicBezTo>
                    <a:pt x="344835" y="127853"/>
                    <a:pt x="735545" y="0"/>
                    <a:pt x="1156116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D7F6CD7-4C28-4ADD-802B-C77ACB4EC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48384" y="6026640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5B463F8C-44E8-4DF5-870F-837B74BBA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29485" y="1871256"/>
              <a:ext cx="1288244" cy="130383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225BDF88-BBB8-4198-B052-5D4512C80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43090" y="5337200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7B97B946-2216-400E-AC50-36A093D8C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43090" y="1051490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703A4D73-3F61-453C-9E15-DCC1FEF6B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10723" y="3717436"/>
              <a:ext cx="800716" cy="80071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3AEC8270-F5BA-45DE-92A3-0EC7F28D1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14475" y="1342669"/>
              <a:ext cx="948040" cy="94804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AFCE83F3-F1BD-4B99-BDBE-C15DFA23C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2319" y="974098"/>
              <a:ext cx="230878" cy="23087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2DFFD4E-4FA4-4BB4-BA7F-68D921E98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51462" y="299809"/>
              <a:ext cx="56114" cy="56114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C8B520E-5D62-471C-B876-19BB18400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383232" y="5989387"/>
              <a:ext cx="987211" cy="866476"/>
            </a:xfrm>
            <a:custGeom>
              <a:avLst/>
              <a:gdLst>
                <a:gd name="connsiteX0" fmla="*/ 374769 w 2166102"/>
                <a:gd name="connsiteY0" fmla="*/ 0 h 1901189"/>
                <a:gd name="connsiteX1" fmla="*/ 1791334 w 2166102"/>
                <a:gd name="connsiteY1" fmla="*/ 0 h 1901189"/>
                <a:gd name="connsiteX2" fmla="*/ 1848884 w 2166102"/>
                <a:gd name="connsiteY2" fmla="*/ 52305 h 1901189"/>
                <a:gd name="connsiteX3" fmla="*/ 2166102 w 2166102"/>
                <a:gd name="connsiteY3" fmla="*/ 818138 h 1901189"/>
                <a:gd name="connsiteX4" fmla="*/ 1083051 w 2166102"/>
                <a:gd name="connsiteY4" fmla="*/ 1901189 h 1901189"/>
                <a:gd name="connsiteX5" fmla="*/ 0 w 2166102"/>
                <a:gd name="connsiteY5" fmla="*/ 818138 h 1901189"/>
                <a:gd name="connsiteX6" fmla="*/ 317218 w 2166102"/>
                <a:gd name="connsiteY6" fmla="*/ 52305 h 190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6102" h="1901189">
                  <a:moveTo>
                    <a:pt x="374769" y="0"/>
                  </a:moveTo>
                  <a:lnTo>
                    <a:pt x="1791334" y="0"/>
                  </a:lnTo>
                  <a:lnTo>
                    <a:pt x="1848884" y="52305"/>
                  </a:lnTo>
                  <a:cubicBezTo>
                    <a:pt x="2044877" y="248299"/>
                    <a:pt x="2166102" y="519062"/>
                    <a:pt x="2166102" y="818138"/>
                  </a:cubicBezTo>
                  <a:cubicBezTo>
                    <a:pt x="2166102" y="1416291"/>
                    <a:pt x="1681204" y="1901189"/>
                    <a:pt x="1083051" y="1901189"/>
                  </a:cubicBezTo>
                  <a:cubicBezTo>
                    <a:pt x="484898" y="1901189"/>
                    <a:pt x="0" y="1416291"/>
                    <a:pt x="0" y="818138"/>
                  </a:cubicBezTo>
                  <a:cubicBezTo>
                    <a:pt x="0" y="519062"/>
                    <a:pt x="121225" y="248299"/>
                    <a:pt x="317218" y="52305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61781622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529E7"/>
      </a:accent1>
      <a:accent2>
        <a:srgbClr val="5830D9"/>
      </a:accent2>
      <a:accent3>
        <a:srgbClr val="294BE7"/>
      </a:accent3>
      <a:accent4>
        <a:srgbClr val="1788D5"/>
      </a:accent4>
      <a:accent5>
        <a:srgbClr val="22BFBD"/>
      </a:accent5>
      <a:accent6>
        <a:srgbClr val="16C67A"/>
      </a:accent6>
      <a:hlink>
        <a:srgbClr val="3897A8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ConfettiVTI</vt:lpstr>
      <vt:lpstr>AZURE VIRTUAL MACHINE</vt:lpstr>
      <vt:lpstr>About Azure</vt:lpstr>
      <vt:lpstr>What is Azure?</vt:lpstr>
      <vt:lpstr>Virtual Machine Prices</vt:lpstr>
      <vt:lpstr>Virtual Machine Architecture </vt:lpstr>
      <vt:lpstr>Manage Azure virtual machine</vt:lpstr>
      <vt:lpstr> Advantages of Azure virtual machine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310</cp:revision>
  <dcterms:created xsi:type="dcterms:W3CDTF">2023-02-28T04:47:30Z</dcterms:created>
  <dcterms:modified xsi:type="dcterms:W3CDTF">2023-02-28T18:15:47Z</dcterms:modified>
</cp:coreProperties>
</file>

<file path=docProps/thumbnail.jpeg>
</file>